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7" r:id="rId2"/>
    <p:sldId id="260" r:id="rId3"/>
    <p:sldId id="279" r:id="rId4"/>
    <p:sldId id="268" r:id="rId5"/>
    <p:sldId id="269" r:id="rId6"/>
    <p:sldId id="278" r:id="rId7"/>
    <p:sldId id="261" r:id="rId8"/>
    <p:sldId id="270" r:id="rId9"/>
    <p:sldId id="271" r:id="rId10"/>
    <p:sldId id="266" r:id="rId11"/>
    <p:sldId id="262" r:id="rId12"/>
    <p:sldId id="280" r:id="rId13"/>
    <p:sldId id="272" r:id="rId14"/>
    <p:sldId id="274" r:id="rId15"/>
    <p:sldId id="275" r:id="rId16"/>
    <p:sldId id="281" r:id="rId17"/>
    <p:sldId id="264" r:id="rId18"/>
    <p:sldId id="258" r:id="rId19"/>
    <p:sldId id="276" r:id="rId20"/>
    <p:sldId id="265" r:id="rId21"/>
  </p:sldIdLst>
  <p:sldSz cx="9144000" cy="6858000" type="screen4x3"/>
  <p:notesSz cx="6858000" cy="9144000"/>
  <p:defaultText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6" algn="l" defTabSz="914331" rtl="0" eaLnBrk="1" latinLnBrk="0" hangingPunct="1">
      <a:defRPr sz="1800" kern="1200">
        <a:solidFill>
          <a:schemeClr val="tx1"/>
        </a:solidFill>
        <a:latin typeface="+mn-lt"/>
        <a:ea typeface="+mn-ea"/>
        <a:cs typeface="+mn-cs"/>
      </a:defRPr>
    </a:lvl4pPr>
    <a:lvl5pPr marL="1828661" algn="l" defTabSz="914331" rtl="0" eaLnBrk="1" latinLnBrk="0" hangingPunct="1">
      <a:defRPr sz="1800" kern="1200">
        <a:solidFill>
          <a:schemeClr val="tx1"/>
        </a:solidFill>
        <a:latin typeface="+mn-lt"/>
        <a:ea typeface="+mn-ea"/>
        <a:cs typeface="+mn-cs"/>
      </a:defRPr>
    </a:lvl5pPr>
    <a:lvl6pPr marL="2285827" algn="l" defTabSz="914331" rtl="0" eaLnBrk="1" latinLnBrk="0" hangingPunct="1">
      <a:defRPr sz="1800" kern="1200">
        <a:solidFill>
          <a:schemeClr val="tx1"/>
        </a:solidFill>
        <a:latin typeface="+mn-lt"/>
        <a:ea typeface="+mn-ea"/>
        <a:cs typeface="+mn-cs"/>
      </a:defRPr>
    </a:lvl6pPr>
    <a:lvl7pPr marL="2742992" algn="l" defTabSz="914331" rtl="0" eaLnBrk="1" latinLnBrk="0" hangingPunct="1">
      <a:defRPr sz="1800" kern="1200">
        <a:solidFill>
          <a:schemeClr val="tx1"/>
        </a:solidFill>
        <a:latin typeface="+mn-lt"/>
        <a:ea typeface="+mn-ea"/>
        <a:cs typeface="+mn-cs"/>
      </a:defRPr>
    </a:lvl7pPr>
    <a:lvl8pPr marL="3200157" algn="l" defTabSz="914331" rtl="0" eaLnBrk="1" latinLnBrk="0" hangingPunct="1">
      <a:defRPr sz="1800" kern="1200">
        <a:solidFill>
          <a:schemeClr val="tx1"/>
        </a:solidFill>
        <a:latin typeface="+mn-lt"/>
        <a:ea typeface="+mn-ea"/>
        <a:cs typeface="+mn-cs"/>
      </a:defRPr>
    </a:lvl8pPr>
    <a:lvl9pPr marL="3657323" algn="l" defTabSz="914331"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921"/>
    <a:srgbClr val="A9DCD9"/>
    <a:srgbClr val="F2852E"/>
    <a:srgbClr val="DFE3CA"/>
    <a:srgbClr val="CC3399"/>
    <a:srgbClr val="008080"/>
    <a:srgbClr val="339966"/>
    <a:srgbClr val="009900"/>
    <a:srgbClr val="00CC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4660"/>
  </p:normalViewPr>
  <p:slideViewPr>
    <p:cSldViewPr>
      <p:cViewPr varScale="1">
        <p:scale>
          <a:sx n="110" d="100"/>
          <a:sy n="110" d="100"/>
        </p:scale>
        <p:origin x="-1626" y="-90"/>
      </p:cViewPr>
      <p:guideLst>
        <p:guide orient="horz" pos="2160"/>
        <p:guide pos="288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564930-BC43-41C8-B240-D32D5299C5E2}" type="datetimeFigureOut">
              <a:rPr lang="en-NZ" smtClean="0"/>
              <a:t>13/08/2015</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3EF63-B8AE-4A55-8229-CF0677B0580D}" type="slidenum">
              <a:rPr lang="en-NZ" smtClean="0"/>
              <a:t>‹#›</a:t>
            </a:fld>
            <a:endParaRPr lang="en-NZ"/>
          </a:p>
        </p:txBody>
      </p:sp>
    </p:spTree>
    <p:extLst>
      <p:ext uri="{BB962C8B-B14F-4D97-AF65-F5344CB8AC3E}">
        <p14:creationId xmlns:p14="http://schemas.microsoft.com/office/powerpoint/2010/main" val="2773606316"/>
      </p:ext>
    </p:extLst>
  </p:cSld>
  <p:clrMap bg1="lt1" tx1="dk1" bg2="lt2" tx2="dk2" accent1="accent1" accent2="accent2" accent3="accent3" accent4="accent4" accent5="accent5" accent6="accent6" hlink="hlink" folHlink="folHlink"/>
  <p:notesStyle>
    <a:lvl1pPr marL="0" algn="l" defTabSz="914331" rtl="0" eaLnBrk="1" latinLnBrk="0" hangingPunct="1">
      <a:defRPr sz="1200" kern="1200">
        <a:solidFill>
          <a:schemeClr val="tx1"/>
        </a:solidFill>
        <a:latin typeface="+mn-lt"/>
        <a:ea typeface="+mn-ea"/>
        <a:cs typeface="+mn-cs"/>
      </a:defRPr>
    </a:lvl1pPr>
    <a:lvl2pPr marL="457165" algn="l" defTabSz="914331" rtl="0" eaLnBrk="1" latinLnBrk="0" hangingPunct="1">
      <a:defRPr sz="1200" kern="1200">
        <a:solidFill>
          <a:schemeClr val="tx1"/>
        </a:solidFill>
        <a:latin typeface="+mn-lt"/>
        <a:ea typeface="+mn-ea"/>
        <a:cs typeface="+mn-cs"/>
      </a:defRPr>
    </a:lvl2pPr>
    <a:lvl3pPr marL="914331" algn="l" defTabSz="914331" rtl="0" eaLnBrk="1" latinLnBrk="0" hangingPunct="1">
      <a:defRPr sz="1200" kern="1200">
        <a:solidFill>
          <a:schemeClr val="tx1"/>
        </a:solidFill>
        <a:latin typeface="+mn-lt"/>
        <a:ea typeface="+mn-ea"/>
        <a:cs typeface="+mn-cs"/>
      </a:defRPr>
    </a:lvl3pPr>
    <a:lvl4pPr marL="1371496" algn="l" defTabSz="914331" rtl="0" eaLnBrk="1" latinLnBrk="0" hangingPunct="1">
      <a:defRPr sz="1200" kern="1200">
        <a:solidFill>
          <a:schemeClr val="tx1"/>
        </a:solidFill>
        <a:latin typeface="+mn-lt"/>
        <a:ea typeface="+mn-ea"/>
        <a:cs typeface="+mn-cs"/>
      </a:defRPr>
    </a:lvl4pPr>
    <a:lvl5pPr marL="1828661" algn="l" defTabSz="914331" rtl="0" eaLnBrk="1" latinLnBrk="0" hangingPunct="1">
      <a:defRPr sz="1200" kern="1200">
        <a:solidFill>
          <a:schemeClr val="tx1"/>
        </a:solidFill>
        <a:latin typeface="+mn-lt"/>
        <a:ea typeface="+mn-ea"/>
        <a:cs typeface="+mn-cs"/>
      </a:defRPr>
    </a:lvl5pPr>
    <a:lvl6pPr marL="2285827" algn="l" defTabSz="914331" rtl="0" eaLnBrk="1" latinLnBrk="0" hangingPunct="1">
      <a:defRPr sz="1200" kern="1200">
        <a:solidFill>
          <a:schemeClr val="tx1"/>
        </a:solidFill>
        <a:latin typeface="+mn-lt"/>
        <a:ea typeface="+mn-ea"/>
        <a:cs typeface="+mn-cs"/>
      </a:defRPr>
    </a:lvl6pPr>
    <a:lvl7pPr marL="2742992" algn="l" defTabSz="914331" rtl="0" eaLnBrk="1" latinLnBrk="0" hangingPunct="1">
      <a:defRPr sz="1200" kern="1200">
        <a:solidFill>
          <a:schemeClr val="tx1"/>
        </a:solidFill>
        <a:latin typeface="+mn-lt"/>
        <a:ea typeface="+mn-ea"/>
        <a:cs typeface="+mn-cs"/>
      </a:defRPr>
    </a:lvl7pPr>
    <a:lvl8pPr marL="3200157" algn="l" defTabSz="914331" rtl="0" eaLnBrk="1" latinLnBrk="0" hangingPunct="1">
      <a:defRPr sz="1200" kern="1200">
        <a:solidFill>
          <a:schemeClr val="tx1"/>
        </a:solidFill>
        <a:latin typeface="+mn-lt"/>
        <a:ea typeface="+mn-ea"/>
        <a:cs typeface="+mn-cs"/>
      </a:defRPr>
    </a:lvl8pPr>
    <a:lvl9pPr marL="3657323" algn="l" defTabSz="9143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543EF63-B8AE-4A55-8229-CF0677B0580D}" type="slidenum">
              <a:rPr lang="en-NZ" smtClean="0"/>
              <a:t>17</a:t>
            </a:fld>
            <a:endParaRPr lang="en-NZ"/>
          </a:p>
        </p:txBody>
      </p:sp>
    </p:spTree>
    <p:extLst>
      <p:ext uri="{BB962C8B-B14F-4D97-AF65-F5344CB8AC3E}">
        <p14:creationId xmlns:p14="http://schemas.microsoft.com/office/powerpoint/2010/main" val="2172944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5" indent="0" algn="ctr">
              <a:buNone/>
              <a:defRPr>
                <a:solidFill>
                  <a:schemeClr val="tx1">
                    <a:tint val="75000"/>
                  </a:schemeClr>
                </a:solidFill>
              </a:defRPr>
            </a:lvl2pPr>
            <a:lvl3pPr marL="914331" indent="0" algn="ctr">
              <a:buNone/>
              <a:defRPr>
                <a:solidFill>
                  <a:schemeClr val="tx1">
                    <a:tint val="75000"/>
                  </a:schemeClr>
                </a:solidFill>
              </a:defRPr>
            </a:lvl3pPr>
            <a:lvl4pPr marL="1371496" indent="0" algn="ctr">
              <a:buNone/>
              <a:defRPr>
                <a:solidFill>
                  <a:schemeClr val="tx1">
                    <a:tint val="75000"/>
                  </a:schemeClr>
                </a:solidFill>
              </a:defRPr>
            </a:lvl4pPr>
            <a:lvl5pPr marL="1828661" indent="0" algn="ctr">
              <a:buNone/>
              <a:defRPr>
                <a:solidFill>
                  <a:schemeClr val="tx1">
                    <a:tint val="75000"/>
                  </a:schemeClr>
                </a:solidFill>
              </a:defRPr>
            </a:lvl5pPr>
            <a:lvl6pPr marL="2285827" indent="0" algn="ctr">
              <a:buNone/>
              <a:defRPr>
                <a:solidFill>
                  <a:schemeClr val="tx1">
                    <a:tint val="75000"/>
                  </a:schemeClr>
                </a:solidFill>
              </a:defRPr>
            </a:lvl6pPr>
            <a:lvl7pPr marL="2742992" indent="0" algn="ctr">
              <a:buNone/>
              <a:defRPr>
                <a:solidFill>
                  <a:schemeClr val="tx1">
                    <a:tint val="75000"/>
                  </a:schemeClr>
                </a:solidFill>
              </a:defRPr>
            </a:lvl7pPr>
            <a:lvl8pPr marL="3200157" indent="0" algn="ctr">
              <a:buNone/>
              <a:defRPr>
                <a:solidFill>
                  <a:schemeClr val="tx1">
                    <a:tint val="75000"/>
                  </a:schemeClr>
                </a:solidFill>
              </a:defRPr>
            </a:lvl8pPr>
            <a:lvl9pPr marL="3657323"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39D8A098-9E21-454B-AB17-6B45D7BE11EE}" type="datetimeFigureOut">
              <a:rPr lang="en-NZ" smtClean="0"/>
              <a:pPr/>
              <a:t>13/08/2015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1457848-2477-4AB8-A0CA-50513A736C0F}" type="slidenum">
              <a:rPr lang="en-NZ" smtClean="0"/>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9D8A098-9E21-454B-AB17-6B45D7BE11EE}" type="datetimeFigureOut">
              <a:rPr lang="en-NZ" smtClean="0"/>
              <a:pPr/>
              <a:t>13/08/2015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1457848-2477-4AB8-A0CA-50513A736C0F}" type="slidenum">
              <a:rPr lang="en-NZ" smtClean="0"/>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1"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9D8A098-9E21-454B-AB17-6B45D7BE11EE}" type="datetimeFigureOut">
              <a:rPr lang="en-NZ" smtClean="0"/>
              <a:pPr/>
              <a:t>13/08/2015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1457848-2477-4AB8-A0CA-50513A736C0F}" type="slidenum">
              <a:rPr lang="en-NZ" smtClean="0"/>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9D8A098-9E21-454B-AB17-6B45D7BE11EE}" type="datetimeFigureOut">
              <a:rPr lang="en-NZ" smtClean="0"/>
              <a:pPr/>
              <a:t>13/08/2015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1457848-2477-4AB8-A0CA-50513A736C0F}" type="slidenum">
              <a:rPr lang="en-NZ" smtClean="0"/>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1900">
                <a:solidFill>
                  <a:schemeClr val="tx1">
                    <a:tint val="75000"/>
                  </a:schemeClr>
                </a:solidFill>
              </a:defRPr>
            </a:lvl1pPr>
            <a:lvl2pPr marL="457165" indent="0">
              <a:buNone/>
              <a:defRPr sz="1800">
                <a:solidFill>
                  <a:schemeClr val="tx1">
                    <a:tint val="75000"/>
                  </a:schemeClr>
                </a:solidFill>
              </a:defRPr>
            </a:lvl2pPr>
            <a:lvl3pPr marL="914331" indent="0">
              <a:buNone/>
              <a:defRPr sz="1600">
                <a:solidFill>
                  <a:schemeClr val="tx1">
                    <a:tint val="75000"/>
                  </a:schemeClr>
                </a:solidFill>
              </a:defRPr>
            </a:lvl3pPr>
            <a:lvl4pPr marL="1371496" indent="0">
              <a:buNone/>
              <a:defRPr sz="1400">
                <a:solidFill>
                  <a:schemeClr val="tx1">
                    <a:tint val="75000"/>
                  </a:schemeClr>
                </a:solidFill>
              </a:defRPr>
            </a:lvl4pPr>
            <a:lvl5pPr marL="1828661" indent="0">
              <a:buNone/>
              <a:defRPr sz="1400">
                <a:solidFill>
                  <a:schemeClr val="tx1">
                    <a:tint val="75000"/>
                  </a:schemeClr>
                </a:solidFill>
              </a:defRPr>
            </a:lvl5pPr>
            <a:lvl6pPr marL="2285827" indent="0">
              <a:buNone/>
              <a:defRPr sz="1400">
                <a:solidFill>
                  <a:schemeClr val="tx1">
                    <a:tint val="75000"/>
                  </a:schemeClr>
                </a:solidFill>
              </a:defRPr>
            </a:lvl6pPr>
            <a:lvl7pPr marL="2742992" indent="0">
              <a:buNone/>
              <a:defRPr sz="1400">
                <a:solidFill>
                  <a:schemeClr val="tx1">
                    <a:tint val="75000"/>
                  </a:schemeClr>
                </a:solidFill>
              </a:defRPr>
            </a:lvl7pPr>
            <a:lvl8pPr marL="3200157" indent="0">
              <a:buNone/>
              <a:defRPr sz="1400">
                <a:solidFill>
                  <a:schemeClr val="tx1">
                    <a:tint val="75000"/>
                  </a:schemeClr>
                </a:solidFill>
              </a:defRPr>
            </a:lvl8pPr>
            <a:lvl9pPr marL="365732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8A098-9E21-454B-AB17-6B45D7BE11EE}" type="datetimeFigureOut">
              <a:rPr lang="en-NZ" smtClean="0"/>
              <a:pPr/>
              <a:t>13/08/2015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1457848-2477-4AB8-A0CA-50513A736C0F}" type="slidenum">
              <a:rPr lang="en-NZ" smtClean="0"/>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39D8A098-9E21-454B-AB17-6B45D7BE11EE}" type="datetimeFigureOut">
              <a:rPr lang="en-NZ" smtClean="0"/>
              <a:pPr/>
              <a:t>13/08/2015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1457848-2477-4AB8-A0CA-50513A736C0F}" type="slidenum">
              <a:rPr lang="en-NZ" smtClean="0"/>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65" indent="0">
              <a:buNone/>
              <a:defRPr sz="1900" b="1"/>
            </a:lvl2pPr>
            <a:lvl3pPr marL="914331" indent="0">
              <a:buNone/>
              <a:defRPr sz="1800" b="1"/>
            </a:lvl3pPr>
            <a:lvl4pPr marL="1371496" indent="0">
              <a:buNone/>
              <a:defRPr sz="1600" b="1"/>
            </a:lvl4pPr>
            <a:lvl5pPr marL="1828661" indent="0">
              <a:buNone/>
              <a:defRPr sz="1600" b="1"/>
            </a:lvl5pPr>
            <a:lvl6pPr marL="2285827" indent="0">
              <a:buNone/>
              <a:defRPr sz="1600" b="1"/>
            </a:lvl6pPr>
            <a:lvl7pPr marL="2742992" indent="0">
              <a:buNone/>
              <a:defRPr sz="1600" b="1"/>
            </a:lvl7pPr>
            <a:lvl8pPr marL="3200157" indent="0">
              <a:buNone/>
              <a:defRPr sz="1600" b="1"/>
            </a:lvl8pPr>
            <a:lvl9pPr marL="365732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65" indent="0">
              <a:buNone/>
              <a:defRPr sz="1900" b="1"/>
            </a:lvl2pPr>
            <a:lvl3pPr marL="914331" indent="0">
              <a:buNone/>
              <a:defRPr sz="1800" b="1"/>
            </a:lvl3pPr>
            <a:lvl4pPr marL="1371496" indent="0">
              <a:buNone/>
              <a:defRPr sz="1600" b="1"/>
            </a:lvl4pPr>
            <a:lvl5pPr marL="1828661" indent="0">
              <a:buNone/>
              <a:defRPr sz="1600" b="1"/>
            </a:lvl5pPr>
            <a:lvl6pPr marL="2285827" indent="0">
              <a:buNone/>
              <a:defRPr sz="1600" b="1"/>
            </a:lvl6pPr>
            <a:lvl7pPr marL="2742992" indent="0">
              <a:buNone/>
              <a:defRPr sz="1600" b="1"/>
            </a:lvl7pPr>
            <a:lvl8pPr marL="3200157" indent="0">
              <a:buNone/>
              <a:defRPr sz="1600" b="1"/>
            </a:lvl8pPr>
            <a:lvl9pPr marL="365732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39D8A098-9E21-454B-AB17-6B45D7BE11EE}" type="datetimeFigureOut">
              <a:rPr lang="en-NZ" smtClean="0"/>
              <a:pPr/>
              <a:t>13/08/2015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1457848-2477-4AB8-A0CA-50513A736C0F}" type="slidenum">
              <a:rPr lang="en-NZ" smtClean="0"/>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39D8A098-9E21-454B-AB17-6B45D7BE11EE}" type="datetimeFigureOut">
              <a:rPr lang="en-NZ" smtClean="0"/>
              <a:pPr/>
              <a:t>13/08/2015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1457848-2477-4AB8-A0CA-50513A736C0F}" type="slidenum">
              <a:rPr lang="en-NZ" smtClean="0"/>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8A098-9E21-454B-AB17-6B45D7BE11EE}" type="datetimeFigureOut">
              <a:rPr lang="en-NZ" smtClean="0"/>
              <a:pPr/>
              <a:t>13/08/2015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1457848-2477-4AB8-A0CA-50513A736C0F}" type="slidenum">
              <a:rPr lang="en-NZ" smtClean="0"/>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900" b="1"/>
            </a:lvl1pPr>
          </a:lstStyle>
          <a:p>
            <a:r>
              <a:rPr lang="en-US" smtClean="0"/>
              <a:t>Click to edit Master title style</a:t>
            </a:r>
            <a:endParaRPr lang="en-NZ"/>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65" indent="0">
              <a:buNone/>
              <a:defRPr sz="1200"/>
            </a:lvl2pPr>
            <a:lvl3pPr marL="914331" indent="0">
              <a:buNone/>
              <a:defRPr sz="1000"/>
            </a:lvl3pPr>
            <a:lvl4pPr marL="1371496" indent="0">
              <a:buNone/>
              <a:defRPr sz="900"/>
            </a:lvl4pPr>
            <a:lvl5pPr marL="1828661" indent="0">
              <a:buNone/>
              <a:defRPr sz="900"/>
            </a:lvl5pPr>
            <a:lvl6pPr marL="2285827" indent="0">
              <a:buNone/>
              <a:defRPr sz="900"/>
            </a:lvl6pPr>
            <a:lvl7pPr marL="2742992" indent="0">
              <a:buNone/>
              <a:defRPr sz="900"/>
            </a:lvl7pPr>
            <a:lvl8pPr marL="3200157" indent="0">
              <a:buNone/>
              <a:defRPr sz="900"/>
            </a:lvl8pPr>
            <a:lvl9pPr marL="365732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8A098-9E21-454B-AB17-6B45D7BE11EE}" type="datetimeFigureOut">
              <a:rPr lang="en-NZ" smtClean="0"/>
              <a:pPr/>
              <a:t>13/08/2015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1457848-2477-4AB8-A0CA-50513A736C0F}" type="slidenum">
              <a:rPr lang="en-NZ" smtClean="0"/>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19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65" indent="0">
              <a:buNone/>
              <a:defRPr sz="2800"/>
            </a:lvl2pPr>
            <a:lvl3pPr marL="914331" indent="0">
              <a:buNone/>
              <a:defRPr sz="2400"/>
            </a:lvl3pPr>
            <a:lvl4pPr marL="1371496" indent="0">
              <a:buNone/>
              <a:defRPr sz="1900"/>
            </a:lvl4pPr>
            <a:lvl5pPr marL="1828661" indent="0">
              <a:buNone/>
              <a:defRPr sz="1900"/>
            </a:lvl5pPr>
            <a:lvl6pPr marL="2285827" indent="0">
              <a:buNone/>
              <a:defRPr sz="1900"/>
            </a:lvl6pPr>
            <a:lvl7pPr marL="2742992" indent="0">
              <a:buNone/>
              <a:defRPr sz="1900"/>
            </a:lvl7pPr>
            <a:lvl8pPr marL="3200157" indent="0">
              <a:buNone/>
              <a:defRPr sz="1900"/>
            </a:lvl8pPr>
            <a:lvl9pPr marL="3657323" indent="0">
              <a:buNone/>
              <a:defRPr sz="1900"/>
            </a:lvl9pPr>
          </a:lstStyle>
          <a:p>
            <a:endParaRPr lang="en-NZ"/>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65" indent="0">
              <a:buNone/>
              <a:defRPr sz="1200"/>
            </a:lvl2pPr>
            <a:lvl3pPr marL="914331" indent="0">
              <a:buNone/>
              <a:defRPr sz="1000"/>
            </a:lvl3pPr>
            <a:lvl4pPr marL="1371496" indent="0">
              <a:buNone/>
              <a:defRPr sz="900"/>
            </a:lvl4pPr>
            <a:lvl5pPr marL="1828661" indent="0">
              <a:buNone/>
              <a:defRPr sz="900"/>
            </a:lvl5pPr>
            <a:lvl6pPr marL="2285827" indent="0">
              <a:buNone/>
              <a:defRPr sz="900"/>
            </a:lvl6pPr>
            <a:lvl7pPr marL="2742992" indent="0">
              <a:buNone/>
              <a:defRPr sz="900"/>
            </a:lvl7pPr>
            <a:lvl8pPr marL="3200157" indent="0">
              <a:buNone/>
              <a:defRPr sz="900"/>
            </a:lvl8pPr>
            <a:lvl9pPr marL="365732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8A098-9E21-454B-AB17-6B45D7BE11EE}" type="datetimeFigureOut">
              <a:rPr lang="en-NZ" smtClean="0"/>
              <a:pPr/>
              <a:t>13/08/2015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1457848-2477-4AB8-A0CA-50513A736C0F}" type="slidenum">
              <a:rPr lang="en-NZ" smtClean="0"/>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33" tIns="45717" rIns="91433" bIns="45717"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1" y="1600201"/>
            <a:ext cx="8229600" cy="4525963"/>
          </a:xfrm>
          <a:prstGeom prst="rect">
            <a:avLst/>
          </a:prstGeom>
        </p:spPr>
        <p:txBody>
          <a:bodyPr vert="horz" lIns="91433" tIns="45717" rIns="91433"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1"/>
            <a:ext cx="2133600" cy="365125"/>
          </a:xfrm>
          <a:prstGeom prst="rect">
            <a:avLst/>
          </a:prstGeom>
        </p:spPr>
        <p:txBody>
          <a:bodyPr vert="horz" lIns="91433" tIns="45717" rIns="91433" bIns="45717" rtlCol="0" anchor="ctr"/>
          <a:lstStyle>
            <a:lvl1pPr algn="l">
              <a:defRPr sz="1200">
                <a:solidFill>
                  <a:schemeClr val="tx1">
                    <a:tint val="75000"/>
                  </a:schemeClr>
                </a:solidFill>
              </a:defRPr>
            </a:lvl1pPr>
          </a:lstStyle>
          <a:p>
            <a:fld id="{39D8A098-9E21-454B-AB17-6B45D7BE11EE}" type="datetimeFigureOut">
              <a:rPr lang="en-NZ" smtClean="0"/>
              <a:pPr/>
              <a:t>13/08/2015</a:t>
            </a:fld>
            <a:endParaRPr lang="en-NZ"/>
          </a:p>
        </p:txBody>
      </p:sp>
      <p:sp>
        <p:nvSpPr>
          <p:cNvPr id="5" name="Footer Placeholder 4"/>
          <p:cNvSpPr>
            <a:spLocks noGrp="1"/>
          </p:cNvSpPr>
          <p:nvPr>
            <p:ph type="ftr" sz="quarter" idx="3"/>
          </p:nvPr>
        </p:nvSpPr>
        <p:spPr>
          <a:xfrm>
            <a:off x="3124201" y="6356351"/>
            <a:ext cx="2895600" cy="365125"/>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3" tIns="45717" rIns="91433" bIns="45717" rtlCol="0" anchor="ctr"/>
          <a:lstStyle>
            <a:lvl1pPr algn="r">
              <a:defRPr sz="1200">
                <a:solidFill>
                  <a:schemeClr val="tx1">
                    <a:tint val="75000"/>
                  </a:schemeClr>
                </a:solidFill>
              </a:defRPr>
            </a:lvl1pPr>
          </a:lstStyle>
          <a:p>
            <a:fld id="{C1457848-2477-4AB8-A0CA-50513A736C0F}"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eaLnBrk="1" latinLnBrk="0" hangingPunct="1">
        <a:spcBef>
          <a:spcPct val="0"/>
        </a:spcBef>
        <a:buNone/>
        <a:defRPr sz="4400" kern="1200">
          <a:solidFill>
            <a:schemeClr val="tx1"/>
          </a:solidFill>
          <a:latin typeface="+mj-lt"/>
          <a:ea typeface="+mj-ea"/>
          <a:cs typeface="+mj-cs"/>
        </a:defRPr>
      </a:lvl1pPr>
    </p:titleStyle>
    <p:bodyStyle>
      <a:lvl1pPr marL="342873" indent="-342873" algn="l" defTabSz="91433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93" indent="-285728" algn="l" defTabSz="91433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13" indent="-228583" algn="l" defTabSz="91433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79" indent="-228583" algn="l" defTabSz="914331"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7244" indent="-228583" algn="l" defTabSz="914331"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4409" indent="-228583" algn="l" defTabSz="914331"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71575" indent="-228583" algn="l" defTabSz="914331"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8740" indent="-228583" algn="l" defTabSz="914331"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5905" indent="-228583" algn="l" defTabSz="914331"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5"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6" algn="l" defTabSz="914331" rtl="0" eaLnBrk="1" latinLnBrk="0" hangingPunct="1">
        <a:defRPr sz="1800" kern="1200">
          <a:solidFill>
            <a:schemeClr val="tx1"/>
          </a:solidFill>
          <a:latin typeface="+mn-lt"/>
          <a:ea typeface="+mn-ea"/>
          <a:cs typeface="+mn-cs"/>
        </a:defRPr>
      </a:lvl4pPr>
      <a:lvl5pPr marL="1828661" algn="l" defTabSz="914331" rtl="0" eaLnBrk="1" latinLnBrk="0" hangingPunct="1">
        <a:defRPr sz="1800" kern="1200">
          <a:solidFill>
            <a:schemeClr val="tx1"/>
          </a:solidFill>
          <a:latin typeface="+mn-lt"/>
          <a:ea typeface="+mn-ea"/>
          <a:cs typeface="+mn-cs"/>
        </a:defRPr>
      </a:lvl5pPr>
      <a:lvl6pPr marL="2285827" algn="l" defTabSz="914331" rtl="0" eaLnBrk="1" latinLnBrk="0" hangingPunct="1">
        <a:defRPr sz="1800" kern="1200">
          <a:solidFill>
            <a:schemeClr val="tx1"/>
          </a:solidFill>
          <a:latin typeface="+mn-lt"/>
          <a:ea typeface="+mn-ea"/>
          <a:cs typeface="+mn-cs"/>
        </a:defRPr>
      </a:lvl6pPr>
      <a:lvl7pPr marL="2742992" algn="l" defTabSz="914331" rtl="0" eaLnBrk="1" latinLnBrk="0" hangingPunct="1">
        <a:defRPr sz="1800" kern="1200">
          <a:solidFill>
            <a:schemeClr val="tx1"/>
          </a:solidFill>
          <a:latin typeface="+mn-lt"/>
          <a:ea typeface="+mn-ea"/>
          <a:cs typeface="+mn-cs"/>
        </a:defRPr>
      </a:lvl7pPr>
      <a:lvl8pPr marL="3200157" algn="l" defTabSz="914331" rtl="0" eaLnBrk="1" latinLnBrk="0" hangingPunct="1">
        <a:defRPr sz="1800" kern="1200">
          <a:solidFill>
            <a:schemeClr val="tx1"/>
          </a:solidFill>
          <a:latin typeface="+mn-lt"/>
          <a:ea typeface="+mn-ea"/>
          <a:cs typeface="+mn-cs"/>
        </a:defRPr>
      </a:lvl8pPr>
      <a:lvl9pPr marL="3657323" algn="l" defTabSz="914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X16G2hsVI9w&amp;list=PLYWO0dBFg8GplrxFOV0OU6WEiQ5lVhG9o&amp;index=1"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RhfbK1HCGeg&amp;index=3&amp;list=PLYWO0dBFg8GplrxFOV0OU6WEiQ5lVhG9o"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J74y88YuSJ8&amp;index=2&amp;list=PLYWO0dBFg8GplrxFOV0OU6WEiQ5lVhG9o"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6383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611188" y="2565400"/>
            <a:ext cx="7772400" cy="1143000"/>
          </a:xfrm>
        </p:spPr>
        <p:txBody>
          <a:bodyPr>
            <a:noAutofit/>
          </a:bodyPr>
          <a:lstStyle/>
          <a:p>
            <a:r>
              <a:rPr lang="en-NZ" sz="6000" dirty="0">
                <a:latin typeface="Coolvetica Rg"/>
                <a:cs typeface="Arial" panose="020B0604020202020204" pitchFamily="34" charset="0"/>
              </a:rPr>
              <a:t>Preparation helps you avoid desperation.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3" descr="C:\Documents and Settings\Cogs\My Documents\Ignition\2.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11267" name="Rectangle 2"/>
          <p:cNvSpPr>
            <a:spLocks noChangeArrowheads="1"/>
          </p:cNvSpPr>
          <p:nvPr/>
        </p:nvSpPr>
        <p:spPr bwMode="auto">
          <a:xfrm>
            <a:off x="914401" y="5884912"/>
            <a:ext cx="7848600" cy="879376"/>
          </a:xfrm>
          <a:prstGeom prst="rect">
            <a:avLst/>
          </a:prstGeom>
          <a:noFill/>
          <a:ln w="9525">
            <a:noFill/>
            <a:miter lim="800000"/>
            <a:headEnd/>
            <a:tailEnd/>
          </a:ln>
        </p:spPr>
        <p:txBody>
          <a:bodyPr lIns="91433" tIns="45717" rIns="91433" bIns="45717" anchor="ctr"/>
          <a:lstStyle/>
          <a:p>
            <a:pPr algn="r"/>
            <a:r>
              <a:rPr lang="en-US" sz="5000" dirty="0" smtClean="0">
                <a:solidFill>
                  <a:srgbClr val="F26921"/>
                </a:solidFill>
                <a:latin typeface="Coolvetica Rg"/>
              </a:rPr>
              <a:t>PERSEVERE</a:t>
            </a:r>
            <a:endParaRPr lang="en-AU" sz="5000" dirty="0">
              <a:solidFill>
                <a:srgbClr val="F26921"/>
              </a:solidFill>
              <a:latin typeface="Coolvetica Rg"/>
            </a:endParaRPr>
          </a:p>
          <a:p>
            <a:pPr algn="r"/>
            <a:endParaRPr lang="en-AU" sz="5000" dirty="0">
              <a:solidFill>
                <a:srgbClr val="F26921"/>
              </a:solidFill>
              <a:latin typeface="Coolvetica Rg"/>
            </a:endParaRPr>
          </a:p>
        </p:txBody>
      </p:sp>
      <p:sp>
        <p:nvSpPr>
          <p:cNvPr id="2" name="Rectangle 1"/>
          <p:cNvSpPr/>
          <p:nvPr/>
        </p:nvSpPr>
        <p:spPr>
          <a:xfrm>
            <a:off x="323528" y="156265"/>
            <a:ext cx="7920880" cy="861774"/>
          </a:xfrm>
          <a:prstGeom prst="rect">
            <a:avLst/>
          </a:prstGeom>
        </p:spPr>
        <p:txBody>
          <a:bodyPr wrap="square">
            <a:spAutoFit/>
          </a:bodyPr>
          <a:lstStyle/>
          <a:p>
            <a:r>
              <a:rPr lang="en-US" sz="5000" dirty="0">
                <a:latin typeface="Coolvetica Rg"/>
              </a:rPr>
              <a:t>LEADERS NEED TO </a:t>
            </a:r>
            <a:endParaRPr lang="en-NZ" sz="5000" dirty="0">
              <a:latin typeface="Coolvetica Rg"/>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olvetica Rg"/>
              </a:rPr>
              <a:t>Perhaps the best exit from a reality show ever!!</a:t>
            </a:r>
            <a:endParaRPr lang="en-NZ" dirty="0">
              <a:latin typeface="Coolvetica Rg"/>
            </a:endParaRPr>
          </a:p>
        </p:txBody>
      </p:sp>
      <p:sp>
        <p:nvSpPr>
          <p:cNvPr id="5" name="Rectangle 4"/>
          <p:cNvSpPr/>
          <p:nvPr/>
        </p:nvSpPr>
        <p:spPr>
          <a:xfrm>
            <a:off x="1115616" y="2967335"/>
            <a:ext cx="7200800" cy="1077218"/>
          </a:xfrm>
          <a:prstGeom prst="rect">
            <a:avLst/>
          </a:prstGeom>
        </p:spPr>
        <p:txBody>
          <a:bodyPr wrap="square">
            <a:spAutoFit/>
          </a:bodyPr>
          <a:lstStyle/>
          <a:p>
            <a:r>
              <a:rPr lang="en-NZ" sz="2000" dirty="0">
                <a:latin typeface="Arial" panose="020B0604020202020204" pitchFamily="34" charset="0"/>
                <a:cs typeface="Arial" panose="020B0604020202020204" pitchFamily="34" charset="0"/>
                <a:hlinkClick r:id="rId2"/>
              </a:rPr>
              <a:t>https://</a:t>
            </a:r>
            <a:r>
              <a:rPr lang="en-NZ" sz="2000" dirty="0" smtClean="0">
                <a:latin typeface="Arial" panose="020B0604020202020204" pitchFamily="34" charset="0"/>
                <a:cs typeface="Arial" panose="020B0604020202020204" pitchFamily="34" charset="0"/>
                <a:hlinkClick r:id="rId2"/>
              </a:rPr>
              <a:t>www.youtube.com/watch?v=X16G2hsVI9w&amp;list=PLYWO0dBFg8GplrxFOV0OU6WEiQ5lVhG9o&amp;index=1</a:t>
            </a:r>
            <a:endParaRPr lang="en-NZ" sz="2000" dirty="0" smtClean="0">
              <a:latin typeface="Arial" panose="020B0604020202020204" pitchFamily="34" charset="0"/>
              <a:cs typeface="Arial" panose="020B0604020202020204" pitchFamily="34" charset="0"/>
            </a:endParaRPr>
          </a:p>
          <a:p>
            <a:endParaRPr lang="en-NZ"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6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27584" y="333376"/>
            <a:ext cx="7272808" cy="4391769"/>
          </a:xfrm>
        </p:spPr>
        <p:txBody>
          <a:bodyPr/>
          <a:lstStyle/>
          <a:p>
            <a:r>
              <a:rPr lang="en-NZ" sz="3200" dirty="0">
                <a:latin typeface="Arial" panose="020B0604020202020204" pitchFamily="34" charset="0"/>
                <a:cs typeface="Arial" panose="020B0604020202020204" pitchFamily="34" charset="0"/>
              </a:rPr>
              <a:t>Leaders see hardship as an opportunity</a:t>
            </a:r>
            <a:br>
              <a:rPr lang="en-NZ" sz="3200" dirty="0">
                <a:latin typeface="Arial" panose="020B0604020202020204" pitchFamily="34" charset="0"/>
                <a:cs typeface="Arial" panose="020B0604020202020204" pitchFamily="34" charset="0"/>
              </a:rPr>
            </a:br>
            <a:r>
              <a:rPr lang="en-NZ" sz="3200" dirty="0">
                <a:latin typeface="Arial" panose="020B0604020202020204" pitchFamily="34" charset="0"/>
                <a:cs typeface="Arial" panose="020B0604020202020204" pitchFamily="34" charset="0"/>
              </a:rPr>
              <a:t>to be FAITHFUL </a:t>
            </a:r>
            <a:br>
              <a:rPr lang="en-NZ" sz="3200" dirty="0">
                <a:latin typeface="Arial" panose="020B0604020202020204" pitchFamily="34" charset="0"/>
                <a:cs typeface="Arial" panose="020B0604020202020204" pitchFamily="34" charset="0"/>
              </a:rPr>
            </a:br>
            <a:r>
              <a:rPr lang="en-NZ" sz="3200" dirty="0">
                <a:latin typeface="Arial" panose="020B0604020202020204" pitchFamily="34" charset="0"/>
                <a:cs typeface="Arial" panose="020B0604020202020204" pitchFamily="34" charset="0"/>
              </a:rPr>
              <a:t/>
            </a:r>
            <a:br>
              <a:rPr lang="en-NZ" sz="3200" dirty="0">
                <a:latin typeface="Arial" panose="020B0604020202020204" pitchFamily="34" charset="0"/>
                <a:cs typeface="Arial" panose="020B0604020202020204" pitchFamily="34" charset="0"/>
              </a:rPr>
            </a:br>
            <a:r>
              <a:rPr lang="en-NZ" sz="3200" dirty="0">
                <a:latin typeface="Arial" panose="020B0604020202020204" pitchFamily="34" charset="0"/>
                <a:cs typeface="Arial" panose="020B0604020202020204" pitchFamily="34" charset="0"/>
              </a:rPr>
              <a:t>rather than a reason to quit. </a:t>
            </a:r>
            <a:endParaRPr lang="en-NZ"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667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1" y="333375"/>
            <a:ext cx="7772400" cy="6191250"/>
          </a:xfrm>
        </p:spPr>
        <p:txBody>
          <a:bodyPr>
            <a:normAutofit/>
          </a:bodyPr>
          <a:lstStyle/>
          <a:p>
            <a:pPr algn="l"/>
            <a:r>
              <a:rPr lang="en-NZ" sz="3200" dirty="0">
                <a:latin typeface="Arial" panose="020B0604020202020204" pitchFamily="34" charset="0"/>
                <a:cs typeface="Arial" panose="020B0604020202020204" pitchFamily="34" charset="0"/>
              </a:rPr>
              <a:t>Often it will be RELATIONSHIPS that are at the centre of our difficult times. </a:t>
            </a:r>
            <a:br>
              <a:rPr lang="en-NZ" sz="3200" dirty="0">
                <a:latin typeface="Arial" panose="020B0604020202020204" pitchFamily="34" charset="0"/>
                <a:cs typeface="Arial" panose="020B0604020202020204" pitchFamily="34" charset="0"/>
              </a:rPr>
            </a:br>
            <a:r>
              <a:rPr lang="en-NZ" sz="3200" dirty="0">
                <a:latin typeface="Arial" panose="020B0604020202020204" pitchFamily="34" charset="0"/>
                <a:cs typeface="Arial" panose="020B0604020202020204" pitchFamily="34" charset="0"/>
              </a:rPr>
              <a:t/>
            </a:r>
            <a:br>
              <a:rPr lang="en-NZ" sz="3200" dirty="0">
                <a:latin typeface="Arial" panose="020B0604020202020204" pitchFamily="34" charset="0"/>
                <a:cs typeface="Arial" panose="020B0604020202020204" pitchFamily="34" charset="0"/>
              </a:rPr>
            </a:br>
            <a:r>
              <a:rPr lang="en-NZ" sz="3200" dirty="0">
                <a:latin typeface="Arial" panose="020B0604020202020204" pitchFamily="34" charset="0"/>
                <a:cs typeface="Arial" panose="020B0604020202020204" pitchFamily="34" charset="0"/>
              </a:rPr>
              <a:t>This is because leadership is about PEOPLE, and people are COMPLICATED. </a:t>
            </a:r>
            <a:br>
              <a:rPr lang="en-NZ" sz="3200" dirty="0">
                <a:latin typeface="Arial" panose="020B0604020202020204" pitchFamily="34" charset="0"/>
                <a:cs typeface="Arial" panose="020B0604020202020204" pitchFamily="34" charset="0"/>
              </a:rPr>
            </a:br>
            <a:r>
              <a:rPr lang="en-NZ" sz="3200" dirty="0">
                <a:latin typeface="Arial" panose="020B0604020202020204" pitchFamily="34" charset="0"/>
                <a:cs typeface="Arial" panose="020B0604020202020204" pitchFamily="34" charset="0"/>
              </a:rPr>
              <a:t/>
            </a:r>
            <a:br>
              <a:rPr lang="en-NZ" sz="3200" dirty="0">
                <a:latin typeface="Arial" panose="020B0604020202020204" pitchFamily="34" charset="0"/>
                <a:cs typeface="Arial" panose="020B0604020202020204" pitchFamily="34" charset="0"/>
              </a:rPr>
            </a:br>
            <a:r>
              <a:rPr lang="en-NZ" sz="3200" dirty="0">
                <a:latin typeface="Arial" panose="020B0604020202020204" pitchFamily="34" charset="0"/>
                <a:cs typeface="Arial" panose="020B0604020202020204" pitchFamily="34" charset="0"/>
              </a:rPr>
              <a:t>We need to stay CONNECTED to others who can support and encourage us, and who we can offer support and encouragement to.</a:t>
            </a:r>
          </a:p>
        </p:txBody>
      </p:sp>
    </p:spTree>
    <p:extLst>
      <p:ext uri="{BB962C8B-B14F-4D97-AF65-F5344CB8AC3E}">
        <p14:creationId xmlns:p14="http://schemas.microsoft.com/office/powerpoint/2010/main" val="40232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1" y="333376"/>
            <a:ext cx="7772400" cy="5039841"/>
          </a:xfrm>
        </p:spPr>
        <p:txBody>
          <a:bodyPr>
            <a:normAutofit/>
          </a:bodyPr>
          <a:lstStyle/>
          <a:p>
            <a:r>
              <a:rPr lang="en-NZ" sz="3200" dirty="0">
                <a:latin typeface="Arial" panose="020B0604020202020204" pitchFamily="34" charset="0"/>
                <a:cs typeface="Arial" panose="020B0604020202020204" pitchFamily="34" charset="0"/>
              </a:rPr>
              <a:t>Perseverance also involves a commitment to growing in different SKILLS AND GIFTS. </a:t>
            </a:r>
          </a:p>
        </p:txBody>
      </p:sp>
    </p:spTree>
    <p:extLst>
      <p:ext uri="{BB962C8B-B14F-4D97-AF65-F5344CB8AC3E}">
        <p14:creationId xmlns:p14="http://schemas.microsoft.com/office/powerpoint/2010/main" val="1772516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olvetica Rg"/>
              </a:rPr>
              <a:t>Amazing </a:t>
            </a:r>
            <a:r>
              <a:rPr lang="en-US" dirty="0" smtClean="0">
                <a:latin typeface="Coolvetica Rg"/>
              </a:rPr>
              <a:t>Runner falls gets back up and wins!</a:t>
            </a:r>
            <a:endParaRPr lang="en-NZ" dirty="0">
              <a:latin typeface="Coolvetica Rg"/>
            </a:endParaRPr>
          </a:p>
        </p:txBody>
      </p:sp>
      <p:sp>
        <p:nvSpPr>
          <p:cNvPr id="5" name="Rectangle 4"/>
          <p:cNvSpPr/>
          <p:nvPr/>
        </p:nvSpPr>
        <p:spPr>
          <a:xfrm>
            <a:off x="683568" y="2967335"/>
            <a:ext cx="7704856" cy="984885"/>
          </a:xfrm>
          <a:prstGeom prst="rect">
            <a:avLst/>
          </a:prstGeom>
        </p:spPr>
        <p:txBody>
          <a:bodyPr wrap="square">
            <a:spAutoFit/>
          </a:bodyPr>
          <a:lstStyle/>
          <a:p>
            <a:r>
              <a:rPr lang="en-NZ" sz="2000" dirty="0">
                <a:latin typeface="Arial" panose="020B0604020202020204" pitchFamily="34" charset="0"/>
                <a:cs typeface="Arial" panose="020B0604020202020204" pitchFamily="34" charset="0"/>
                <a:hlinkClick r:id="rId2"/>
              </a:rPr>
              <a:t>https://</a:t>
            </a:r>
            <a:r>
              <a:rPr lang="en-NZ" sz="2000" dirty="0" smtClean="0">
                <a:latin typeface="Arial" panose="020B0604020202020204" pitchFamily="34" charset="0"/>
                <a:cs typeface="Arial" panose="020B0604020202020204" pitchFamily="34" charset="0"/>
                <a:hlinkClick r:id="rId2"/>
              </a:rPr>
              <a:t>www.youtube.com/watch?v=RhfbK1HCGeg&amp;index=3&amp;list=PLYWO0dBFg8GplrxFOV0OU6WEiQ5lVhG9o</a:t>
            </a:r>
            <a:endParaRPr lang="en-NZ" sz="2000" dirty="0" smtClean="0">
              <a:latin typeface="Arial" panose="020B0604020202020204" pitchFamily="34" charset="0"/>
              <a:cs typeface="Arial" panose="020B0604020202020204" pitchFamily="34" charset="0"/>
            </a:endParaRPr>
          </a:p>
          <a:p>
            <a:endParaRPr lang="en-NZ" dirty="0"/>
          </a:p>
        </p:txBody>
      </p:sp>
    </p:spTree>
    <p:extLst>
      <p:ext uri="{BB962C8B-B14F-4D97-AF65-F5344CB8AC3E}">
        <p14:creationId xmlns:p14="http://schemas.microsoft.com/office/powerpoint/2010/main" val="1637247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611188" y="2060848"/>
            <a:ext cx="7772400" cy="2232248"/>
          </a:xfrm>
        </p:spPr>
        <p:txBody>
          <a:bodyPr>
            <a:noAutofit/>
          </a:bodyPr>
          <a:lstStyle/>
          <a:p>
            <a:r>
              <a:rPr lang="en-NZ" sz="6000" dirty="0">
                <a:latin typeface="Coolvetica Rg"/>
                <a:cs typeface="Arial" panose="020B0604020202020204" pitchFamily="34" charset="0"/>
              </a:rPr>
              <a:t>Today’s trial will give way to tomorrow’s triumph.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2807"/>
          </a:xfrm>
          <a:prstGeom prst="rect">
            <a:avLst/>
          </a:prstGeom>
        </p:spPr>
      </p:pic>
      <p:sp>
        <p:nvSpPr>
          <p:cNvPr id="14339" name="Rectangle 3"/>
          <p:cNvSpPr>
            <a:spLocks noChangeArrowheads="1"/>
          </p:cNvSpPr>
          <p:nvPr/>
        </p:nvSpPr>
        <p:spPr bwMode="auto">
          <a:xfrm>
            <a:off x="381000" y="152401"/>
            <a:ext cx="7848600" cy="1295400"/>
          </a:xfrm>
          <a:prstGeom prst="rect">
            <a:avLst/>
          </a:prstGeom>
          <a:noFill/>
          <a:ln w="9525">
            <a:noFill/>
            <a:miter lim="800000"/>
            <a:headEnd/>
            <a:tailEnd/>
          </a:ln>
        </p:spPr>
        <p:txBody>
          <a:bodyPr lIns="91433" tIns="45717" rIns="91433" bIns="45717" anchor="ctr"/>
          <a:lstStyle/>
          <a:p>
            <a:pPr algn="ctr"/>
            <a:r>
              <a:rPr lang="en-US" sz="5000" dirty="0">
                <a:latin typeface="Coolvetica Rg"/>
              </a:rPr>
              <a:t>LEADERS NEED TO</a:t>
            </a:r>
            <a:r>
              <a:rPr lang="en-US" sz="5000" dirty="0">
                <a:solidFill>
                  <a:schemeClr val="bg1"/>
                </a:solidFill>
                <a:latin typeface="Coolvetica Rg"/>
              </a:rPr>
              <a:t> </a:t>
            </a:r>
            <a:r>
              <a:rPr lang="en-US" sz="5000" dirty="0">
                <a:solidFill>
                  <a:srgbClr val="F26921"/>
                </a:solidFill>
                <a:latin typeface="Coolvetica Rg"/>
              </a:rPr>
              <a:t>PLAY</a:t>
            </a:r>
            <a:endParaRPr lang="en-AU" sz="5000" dirty="0">
              <a:solidFill>
                <a:srgbClr val="F26921"/>
              </a:solidFill>
              <a:latin typeface="Coolvetica Rg"/>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827585" y="548679"/>
            <a:ext cx="7488832" cy="5544617"/>
          </a:xfrm>
        </p:spPr>
        <p:txBody>
          <a:bodyPr>
            <a:noAutofit/>
          </a:bodyPr>
          <a:lstStyle/>
          <a:p>
            <a:pPr algn="l" hangingPunct="0"/>
            <a:r>
              <a:rPr lang="en-NZ" sz="2800" dirty="0">
                <a:latin typeface="Arial" panose="020B0604020202020204" pitchFamily="34" charset="0"/>
                <a:cs typeface="Arial" panose="020B0604020202020204" pitchFamily="34" charset="0"/>
              </a:rPr>
              <a:t>Youth leaders should aim to create a culture of JOY, as there's nothing more attractive than a group of happy people. </a:t>
            </a:r>
            <a:br>
              <a:rPr lang="en-NZ" sz="2800" dirty="0">
                <a:latin typeface="Arial" panose="020B0604020202020204" pitchFamily="34" charset="0"/>
                <a:cs typeface="Arial" panose="020B0604020202020204" pitchFamily="34" charset="0"/>
              </a:rPr>
            </a:br>
            <a:r>
              <a:rPr lang="en-NZ" sz="2800" dirty="0">
                <a:latin typeface="Arial" panose="020B0604020202020204" pitchFamily="34" charset="0"/>
                <a:cs typeface="Arial" panose="020B0604020202020204" pitchFamily="34" charset="0"/>
              </a:rPr>
              <a:t/>
            </a:r>
            <a:br>
              <a:rPr lang="en-NZ" sz="2800" dirty="0">
                <a:latin typeface="Arial" panose="020B0604020202020204" pitchFamily="34" charset="0"/>
                <a:cs typeface="Arial" panose="020B0604020202020204" pitchFamily="34" charset="0"/>
              </a:rPr>
            </a:br>
            <a:r>
              <a:rPr lang="en-NZ" sz="2800" dirty="0">
                <a:latin typeface="Arial" panose="020B0604020202020204" pitchFamily="34" charset="0"/>
                <a:cs typeface="Arial" panose="020B0604020202020204" pitchFamily="34" charset="0"/>
              </a:rPr>
              <a:t>Good leaders have FUN and they help others have fun. </a:t>
            </a:r>
            <a:br>
              <a:rPr lang="en-NZ" sz="2800" dirty="0">
                <a:latin typeface="Arial" panose="020B0604020202020204" pitchFamily="34" charset="0"/>
                <a:cs typeface="Arial" panose="020B0604020202020204" pitchFamily="34" charset="0"/>
              </a:rPr>
            </a:br>
            <a:r>
              <a:rPr lang="en-NZ" sz="2800" dirty="0">
                <a:latin typeface="Arial" panose="020B0604020202020204" pitchFamily="34" charset="0"/>
                <a:cs typeface="Arial" panose="020B0604020202020204" pitchFamily="34" charset="0"/>
              </a:rPr>
              <a:t/>
            </a:r>
            <a:br>
              <a:rPr lang="en-NZ" sz="2800" dirty="0">
                <a:latin typeface="Arial" panose="020B0604020202020204" pitchFamily="34" charset="0"/>
                <a:cs typeface="Arial" panose="020B0604020202020204" pitchFamily="34" charset="0"/>
              </a:rPr>
            </a:br>
            <a:r>
              <a:rPr lang="en-NZ" sz="2800" dirty="0">
                <a:latin typeface="Arial" panose="020B0604020202020204" pitchFamily="34" charset="0"/>
                <a:cs typeface="Arial" panose="020B0604020202020204" pitchFamily="34" charset="0"/>
              </a:rPr>
              <a:t>They don’t take themselves too seriously, and they ENJOY what they’re doing. </a:t>
            </a:r>
            <a:br>
              <a:rPr lang="en-NZ" sz="2800" dirty="0">
                <a:latin typeface="Arial" panose="020B0604020202020204" pitchFamily="34" charset="0"/>
                <a:cs typeface="Arial" panose="020B0604020202020204" pitchFamily="34" charset="0"/>
              </a:rPr>
            </a:br>
            <a:r>
              <a:rPr lang="en-NZ" sz="2800" dirty="0">
                <a:latin typeface="Arial" panose="020B0604020202020204" pitchFamily="34" charset="0"/>
                <a:cs typeface="Arial" panose="020B0604020202020204" pitchFamily="34" charset="0"/>
              </a:rPr>
              <a:t/>
            </a:r>
            <a:br>
              <a:rPr lang="en-NZ" sz="2800" dirty="0">
                <a:latin typeface="Arial" panose="020B0604020202020204" pitchFamily="34" charset="0"/>
                <a:cs typeface="Arial" panose="020B0604020202020204" pitchFamily="34" charset="0"/>
              </a:rPr>
            </a:br>
            <a:r>
              <a:rPr lang="en-NZ" sz="2800" dirty="0">
                <a:latin typeface="Arial" panose="020B0604020202020204" pitchFamily="34" charset="0"/>
                <a:cs typeface="Arial" panose="020B0604020202020204" pitchFamily="34" charset="0"/>
              </a:rPr>
              <a:t>They use the resources they have but remember that their best resource is their ATTITUDE.</a:t>
            </a:r>
          </a:p>
        </p:txBody>
      </p:sp>
    </p:spTree>
    <p:extLst>
      <p:ext uri="{BB962C8B-B14F-4D97-AF65-F5344CB8AC3E}">
        <p14:creationId xmlns:p14="http://schemas.microsoft.com/office/powerpoint/2010/main" val="600768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Documents and Settings\Cogs\My Documents\Ignition\2009-10-pray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219" name="Rectangle 2"/>
          <p:cNvSpPr>
            <a:spLocks noChangeArrowheads="1"/>
          </p:cNvSpPr>
          <p:nvPr/>
        </p:nvSpPr>
        <p:spPr bwMode="auto">
          <a:xfrm>
            <a:off x="228600" y="228600"/>
            <a:ext cx="7848600" cy="1295400"/>
          </a:xfrm>
          <a:prstGeom prst="rect">
            <a:avLst/>
          </a:prstGeom>
          <a:noFill/>
          <a:ln w="9525">
            <a:noFill/>
            <a:miter lim="800000"/>
            <a:headEnd/>
            <a:tailEnd/>
          </a:ln>
        </p:spPr>
        <p:txBody>
          <a:bodyPr lIns="91433" tIns="45717" rIns="91433" bIns="45717" anchor="ctr"/>
          <a:lstStyle/>
          <a:p>
            <a:pPr algn="ctr"/>
            <a:r>
              <a:rPr lang="en-US" sz="5000" dirty="0">
                <a:latin typeface="Coolvetica Rg"/>
              </a:rPr>
              <a:t>LEADERS NEED TO</a:t>
            </a:r>
            <a:r>
              <a:rPr lang="en-US" sz="5000" dirty="0">
                <a:solidFill>
                  <a:schemeClr val="bg1"/>
                </a:solidFill>
                <a:latin typeface="Coolvetica Rg"/>
              </a:rPr>
              <a:t> </a:t>
            </a:r>
            <a:r>
              <a:rPr lang="en-US" sz="5000" dirty="0">
                <a:solidFill>
                  <a:srgbClr val="F26921"/>
                </a:solidFill>
                <a:latin typeface="Coolvetica Rg"/>
              </a:rPr>
              <a:t>PRAY </a:t>
            </a:r>
            <a:endParaRPr lang="en-AU" sz="5000" dirty="0">
              <a:solidFill>
                <a:srgbClr val="F26921"/>
              </a:solidFill>
              <a:latin typeface="Coolvetica Rg"/>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611188" y="1412776"/>
            <a:ext cx="7772400" cy="3744416"/>
          </a:xfrm>
        </p:spPr>
        <p:txBody>
          <a:bodyPr>
            <a:normAutofit/>
          </a:bodyPr>
          <a:lstStyle/>
          <a:p>
            <a:r>
              <a:rPr lang="en-NZ" sz="5000" dirty="0">
                <a:latin typeface="Coolvetica Rg" panose="020B0603030602020004" pitchFamily="34" charset="0"/>
                <a:cs typeface="Arial" panose="020B0604020202020204" pitchFamily="34" charset="0"/>
              </a:rPr>
              <a:t>Being serious about leadership doesn’t mean you have to be a ‘serious’ leader.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olvetica Rg"/>
              </a:rPr>
              <a:t>Best Prayer Ever!</a:t>
            </a:r>
            <a:endParaRPr lang="en-NZ" dirty="0"/>
          </a:p>
        </p:txBody>
      </p:sp>
      <p:sp>
        <p:nvSpPr>
          <p:cNvPr id="5" name="Rectangle 4"/>
          <p:cNvSpPr/>
          <p:nvPr/>
        </p:nvSpPr>
        <p:spPr>
          <a:xfrm>
            <a:off x="827584" y="2967335"/>
            <a:ext cx="7560840" cy="707886"/>
          </a:xfrm>
          <a:prstGeom prst="rect">
            <a:avLst/>
          </a:prstGeom>
        </p:spPr>
        <p:txBody>
          <a:bodyPr wrap="square">
            <a:spAutoFit/>
          </a:bodyPr>
          <a:lstStyle/>
          <a:p>
            <a:r>
              <a:rPr lang="en-NZ" sz="2000" dirty="0">
                <a:latin typeface="Arial" panose="020B0604020202020204" pitchFamily="34" charset="0"/>
                <a:cs typeface="Arial" panose="020B0604020202020204" pitchFamily="34" charset="0"/>
                <a:hlinkClick r:id="rId2"/>
              </a:rPr>
              <a:t>https://www.youtube.com/watch?v=J74y88YuSJ8&amp;index=2&amp;list=PLYWO0dBFg8GplrxFOV0OU6WEiQ5lVhG9o</a:t>
            </a:r>
            <a:endParaRPr lang="en-N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839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187624" y="333375"/>
            <a:ext cx="6768752" cy="6191250"/>
          </a:xfrm>
        </p:spPr>
        <p:txBody>
          <a:bodyPr/>
          <a:lstStyle/>
          <a:p>
            <a:pPr algn="l"/>
            <a:r>
              <a:rPr lang="en-NZ" sz="3200" dirty="0">
                <a:latin typeface="Arial" panose="020B0604020202020204" pitchFamily="34" charset="0"/>
                <a:cs typeface="Arial" panose="020B0604020202020204" pitchFamily="34" charset="0"/>
              </a:rPr>
              <a:t>Prayer is about recognizing that God has what we LACK. </a:t>
            </a:r>
            <a:br>
              <a:rPr lang="en-NZ" sz="3200" dirty="0">
                <a:latin typeface="Arial" panose="020B0604020202020204" pitchFamily="34" charset="0"/>
                <a:cs typeface="Arial" panose="020B0604020202020204" pitchFamily="34" charset="0"/>
              </a:rPr>
            </a:br>
            <a:r>
              <a:rPr lang="en-NZ" sz="3200" dirty="0">
                <a:latin typeface="Arial" panose="020B0604020202020204" pitchFamily="34" charset="0"/>
                <a:cs typeface="Arial" panose="020B0604020202020204" pitchFamily="34" charset="0"/>
              </a:rPr>
              <a:t/>
            </a:r>
            <a:br>
              <a:rPr lang="en-NZ" sz="3200" dirty="0">
                <a:latin typeface="Arial" panose="020B0604020202020204" pitchFamily="34" charset="0"/>
                <a:cs typeface="Arial" panose="020B0604020202020204" pitchFamily="34" charset="0"/>
              </a:rPr>
            </a:br>
            <a:r>
              <a:rPr lang="en-NZ" sz="3200" dirty="0">
                <a:latin typeface="Arial" panose="020B0604020202020204" pitchFamily="34" charset="0"/>
                <a:cs typeface="Arial" panose="020B0604020202020204" pitchFamily="34" charset="0"/>
              </a:rPr>
              <a:t>Prayer is the primary way we access the POWER of God.</a:t>
            </a:r>
            <a:r>
              <a:rPr lang="en-NZ" altLang="en-US" dirty="0" smtClean="0">
                <a:latin typeface="Arial" panose="020B0604020202020204" pitchFamily="34" charset="0"/>
                <a:cs typeface="Arial" panose="020B0604020202020204" pitchFamily="34" charset="0"/>
              </a:rPr>
              <a:t/>
            </a:r>
            <a:br>
              <a:rPr lang="en-NZ" altLang="en-US" dirty="0" smtClean="0">
                <a:latin typeface="Arial" panose="020B0604020202020204" pitchFamily="34" charset="0"/>
                <a:cs typeface="Arial" panose="020B0604020202020204" pitchFamily="34" charset="0"/>
              </a:rPr>
            </a:br>
            <a:r>
              <a:rPr lang="en-NZ" altLang="en-US" dirty="0" smtClean="0">
                <a:latin typeface="Times New Roman" panose="02020603050405020304" pitchFamily="18" charset="0"/>
                <a:cs typeface="Times New Roman" panose="02020603050405020304" pitchFamily="18" charset="0"/>
              </a:rPr>
              <a:t/>
            </a:r>
            <a:br>
              <a:rPr lang="en-NZ" altLang="en-US" dirty="0" smtClean="0">
                <a:latin typeface="Times New Roman" panose="02020603050405020304" pitchFamily="18" charset="0"/>
                <a:cs typeface="Times New Roman" panose="02020603050405020304" pitchFamily="18" charset="0"/>
              </a:rPr>
            </a:br>
            <a:endParaRPr lang="en-NZ"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6001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115616" y="692696"/>
            <a:ext cx="6264696" cy="5831929"/>
          </a:xfrm>
        </p:spPr>
        <p:txBody>
          <a:bodyPr/>
          <a:lstStyle/>
          <a:p>
            <a:pPr algn="l"/>
            <a:r>
              <a:rPr lang="en-NZ" sz="3200" dirty="0">
                <a:latin typeface="Arial" panose="020B0604020202020204" pitchFamily="34" charset="0"/>
                <a:cs typeface="Arial" panose="020B0604020202020204" pitchFamily="34" charset="0"/>
              </a:rPr>
              <a:t>While we should try to make prayer a habit, it is not supposed to be a duty…it is a PRIVILEGE. </a:t>
            </a:r>
            <a:r>
              <a:rPr lang="en-NZ" altLang="en-US" dirty="0" smtClean="0">
                <a:latin typeface="Arial" panose="020B0604020202020204" pitchFamily="34" charset="0"/>
                <a:cs typeface="Arial" panose="020B0604020202020204" pitchFamily="34" charset="0"/>
              </a:rPr>
              <a:t/>
            </a:r>
            <a:br>
              <a:rPr lang="en-NZ" altLang="en-US" dirty="0" smtClean="0">
                <a:latin typeface="Arial" panose="020B0604020202020204" pitchFamily="34" charset="0"/>
                <a:cs typeface="Arial" panose="020B0604020202020204" pitchFamily="34" charset="0"/>
              </a:rPr>
            </a:br>
            <a:r>
              <a:rPr lang="en-NZ" altLang="en-US" dirty="0" smtClean="0">
                <a:latin typeface="Times New Roman" panose="02020603050405020304" pitchFamily="18" charset="0"/>
                <a:cs typeface="Times New Roman" panose="02020603050405020304" pitchFamily="18" charset="0"/>
              </a:rPr>
              <a:t/>
            </a:r>
            <a:br>
              <a:rPr lang="en-NZ" altLang="en-US" dirty="0" smtClean="0">
                <a:latin typeface="Times New Roman" panose="02020603050405020304" pitchFamily="18" charset="0"/>
                <a:cs typeface="Times New Roman" panose="02020603050405020304" pitchFamily="18" charset="0"/>
              </a:rPr>
            </a:br>
            <a:endParaRPr lang="en-NZ"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900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a:spLocks/>
          </p:cNvSpPr>
          <p:nvPr/>
        </p:nvSpPr>
        <p:spPr>
          <a:xfrm>
            <a:off x="539552" y="44624"/>
            <a:ext cx="8352000" cy="6101880"/>
          </a:xfrm>
          <a:prstGeom prst="rect">
            <a:avLst/>
          </a:prstGeom>
          <a:noFill/>
        </p:spPr>
        <p:txBody>
          <a:bodyPr wrap="square" rtlCol="0" anchor="ctr" anchorCtr="0">
            <a:noAutofit/>
          </a:bodyPr>
          <a:lstStyle/>
          <a:p>
            <a:pPr algn="ctr">
              <a:lnSpc>
                <a:spcPct val="80000"/>
              </a:lnSpc>
            </a:pPr>
            <a:r>
              <a:rPr lang="en-US" sz="4000" dirty="0">
                <a:latin typeface="Coolvetica Rg"/>
              </a:rPr>
              <a:t>People only pray as much as they think they need to</a:t>
            </a:r>
            <a:r>
              <a:rPr lang="en-US" sz="4000" dirty="0" smtClean="0">
                <a:latin typeface="Coolvetica Rg"/>
              </a:rPr>
              <a:t>.</a:t>
            </a:r>
          </a:p>
          <a:p>
            <a:pPr algn="ctr">
              <a:lnSpc>
                <a:spcPct val="80000"/>
              </a:lnSpc>
            </a:pPr>
            <a:endParaRPr lang="en-NZ" sz="4000" dirty="0">
              <a:latin typeface="Coolvetica Rg"/>
            </a:endParaRPr>
          </a:p>
          <a:p>
            <a:pPr algn="ctr">
              <a:lnSpc>
                <a:spcPct val="80000"/>
              </a:lnSpc>
            </a:pPr>
            <a:r>
              <a:rPr lang="en-US" sz="4000" dirty="0">
                <a:latin typeface="Coolvetica Rg"/>
              </a:rPr>
              <a:t>Many people thing they rarely need to</a:t>
            </a:r>
            <a:r>
              <a:rPr lang="en-US" sz="4000" dirty="0" smtClean="0">
                <a:latin typeface="Coolvetica Rg"/>
              </a:rPr>
              <a:t>.</a:t>
            </a:r>
          </a:p>
          <a:p>
            <a:pPr algn="ctr">
              <a:lnSpc>
                <a:spcPct val="80000"/>
              </a:lnSpc>
            </a:pPr>
            <a:endParaRPr lang="en-US" sz="4000" dirty="0" smtClean="0">
              <a:latin typeface="Coolvetica Rg"/>
            </a:endParaRPr>
          </a:p>
          <a:p>
            <a:pPr algn="ctr">
              <a:lnSpc>
                <a:spcPct val="80000"/>
              </a:lnSpc>
            </a:pPr>
            <a:r>
              <a:rPr lang="en-US" sz="4000" dirty="0" smtClean="0">
                <a:latin typeface="Coolvetica Rg"/>
              </a:rPr>
              <a:t>Wise </a:t>
            </a:r>
            <a:r>
              <a:rPr lang="en-US" sz="4000" dirty="0">
                <a:latin typeface="Coolvetica Rg"/>
              </a:rPr>
              <a:t>people know they really need to.</a:t>
            </a:r>
            <a:endParaRPr lang="en-NZ" sz="4000" dirty="0">
              <a:latin typeface="Coolvetica Rg"/>
            </a:endParaRPr>
          </a:p>
        </p:txBody>
      </p:sp>
    </p:spTree>
    <p:extLst>
      <p:ext uri="{BB962C8B-B14F-4D97-AF65-F5344CB8AC3E}">
        <p14:creationId xmlns:p14="http://schemas.microsoft.com/office/powerpoint/2010/main" val="579829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7384"/>
            <a:ext cx="9144000" cy="6984775"/>
          </a:xfrm>
          <a:prstGeom prst="rect">
            <a:avLst/>
          </a:prstGeom>
          <a:noFill/>
          <a:ln w="9525">
            <a:noFill/>
            <a:miter lim="800000"/>
            <a:headEnd/>
            <a:tailEnd/>
          </a:ln>
        </p:spPr>
      </p:pic>
      <p:sp>
        <p:nvSpPr>
          <p:cNvPr id="10243" name="Rectangle 3"/>
          <p:cNvSpPr>
            <a:spLocks noChangeArrowheads="1"/>
          </p:cNvSpPr>
          <p:nvPr/>
        </p:nvSpPr>
        <p:spPr bwMode="auto">
          <a:xfrm>
            <a:off x="0" y="5687984"/>
            <a:ext cx="7848600" cy="1295400"/>
          </a:xfrm>
          <a:prstGeom prst="rect">
            <a:avLst/>
          </a:prstGeom>
          <a:noFill/>
          <a:ln w="9525">
            <a:noFill/>
            <a:miter lim="800000"/>
            <a:headEnd/>
            <a:tailEnd/>
          </a:ln>
        </p:spPr>
        <p:txBody>
          <a:bodyPr lIns="91433" tIns="45717" rIns="91433" bIns="45717" anchor="ctr"/>
          <a:lstStyle/>
          <a:p>
            <a:r>
              <a:rPr lang="en-US" sz="5000" dirty="0">
                <a:latin typeface="Coolvetica Rg"/>
              </a:rPr>
              <a:t>LEADERS NEED TO </a:t>
            </a:r>
            <a:r>
              <a:rPr lang="en-US" sz="5000" dirty="0">
                <a:solidFill>
                  <a:srgbClr val="F26921"/>
                </a:solidFill>
                <a:latin typeface="Coolvetica Rg"/>
              </a:rPr>
              <a:t>PREPARE</a:t>
            </a:r>
            <a:endParaRPr lang="en-AU" sz="5000" dirty="0">
              <a:solidFill>
                <a:srgbClr val="F26921"/>
              </a:solidFill>
              <a:latin typeface="Coolvetica Rg"/>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115617" y="1556792"/>
            <a:ext cx="6624736" cy="4536504"/>
          </a:xfrm>
        </p:spPr>
        <p:txBody>
          <a:bodyPr/>
          <a:lstStyle/>
          <a:p>
            <a:r>
              <a:rPr lang="en-NZ" sz="3200" dirty="0">
                <a:latin typeface="Arial" panose="020B0604020202020204" pitchFamily="34" charset="0"/>
                <a:cs typeface="Arial" panose="020B0604020202020204" pitchFamily="34" charset="0"/>
              </a:rPr>
              <a:t>Preparation releases your POTENTIAL. </a:t>
            </a:r>
            <a:r>
              <a:rPr lang="en-NZ" altLang="en-US" dirty="0" smtClean="0">
                <a:latin typeface="Arial" panose="020B0604020202020204" pitchFamily="34" charset="0"/>
                <a:cs typeface="Arial" panose="020B0604020202020204" pitchFamily="34" charset="0"/>
              </a:rPr>
              <a:t/>
            </a:r>
            <a:br>
              <a:rPr lang="en-NZ" altLang="en-US" dirty="0" smtClean="0">
                <a:latin typeface="Arial" panose="020B0604020202020204" pitchFamily="34" charset="0"/>
                <a:cs typeface="Arial" panose="020B0604020202020204" pitchFamily="34" charset="0"/>
              </a:rPr>
            </a:br>
            <a:r>
              <a:rPr lang="en-NZ" altLang="en-US" dirty="0" smtClean="0">
                <a:latin typeface="Times New Roman" panose="02020603050405020304" pitchFamily="18" charset="0"/>
                <a:cs typeface="Times New Roman" panose="02020603050405020304" pitchFamily="18" charset="0"/>
              </a:rPr>
              <a:t/>
            </a:r>
            <a:br>
              <a:rPr lang="en-NZ" altLang="en-US" dirty="0" smtClean="0">
                <a:latin typeface="Times New Roman" panose="02020603050405020304" pitchFamily="18" charset="0"/>
                <a:cs typeface="Times New Roman" panose="02020603050405020304" pitchFamily="18" charset="0"/>
              </a:rPr>
            </a:br>
            <a:endParaRPr lang="en-NZ"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900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85801" y="1268761"/>
            <a:ext cx="7772400" cy="3600400"/>
          </a:xfrm>
        </p:spPr>
        <p:txBody>
          <a:bodyPr>
            <a:normAutofit/>
          </a:bodyPr>
          <a:lstStyle/>
          <a:p>
            <a:r>
              <a:rPr lang="en-NZ" sz="3200" dirty="0">
                <a:latin typeface="Arial" panose="020B0604020202020204" pitchFamily="34" charset="0"/>
                <a:cs typeface="Arial" panose="020B0604020202020204" pitchFamily="34" charset="0"/>
              </a:rPr>
              <a:t>Procrastination is the enemy of preparation. </a:t>
            </a:r>
            <a:endParaRPr lang="en-NZ"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623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210</Words>
  <Application>Microsoft Office PowerPoint</Application>
  <PresentationFormat>On-screen Show (4:3)</PresentationFormat>
  <Paragraphs>28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Best Prayer Ever!</vt:lpstr>
      <vt:lpstr>Prayer is about recognizing that God has what we LACK.   Prayer is the primary way we access the POWER of God.  </vt:lpstr>
      <vt:lpstr>While we should try to make prayer a habit, it is not supposed to be a duty…it is a PRIVILEGE.   </vt:lpstr>
      <vt:lpstr>PowerPoint Presentation</vt:lpstr>
      <vt:lpstr>PowerPoint Presentation</vt:lpstr>
      <vt:lpstr>Preparation releases your POTENTIAL.   </vt:lpstr>
      <vt:lpstr>Procrastination is the enemy of preparation. </vt:lpstr>
      <vt:lpstr>Preparation helps you avoid desperation.</vt:lpstr>
      <vt:lpstr>PowerPoint Presentation</vt:lpstr>
      <vt:lpstr>Perhaps the best exit from a reality show ever!!</vt:lpstr>
      <vt:lpstr>Leaders see hardship as an opportunity to be FAITHFUL   rather than a reason to quit. </vt:lpstr>
      <vt:lpstr>Often it will be RELATIONSHIPS that are at the centre of our difficult times.   This is because leadership is about PEOPLE, and people are COMPLICATED.   We need to stay CONNECTED to others who can support and encourage us, and who we can offer support and encouragement to.</vt:lpstr>
      <vt:lpstr>Perseverance also involves a commitment to growing in different SKILLS AND GIFTS. </vt:lpstr>
      <vt:lpstr>Amazing Runner falls gets back up and wins!</vt:lpstr>
      <vt:lpstr>Today’s trial will give way to tomorrow’s triumph.</vt:lpstr>
      <vt:lpstr>PowerPoint Presentation</vt:lpstr>
      <vt:lpstr>Youth leaders should aim to create a culture of JOY, as there's nothing more attractive than a group of happy people.   Good leaders have FUN and they help others have fun.   They don’t take themselves too seriously, and they ENJOY what they’re doing.   They use the resources they have but remember that their best resource is their ATTITUDE.</vt:lpstr>
      <vt:lpstr>Being serious about leadership doesn’t mean you have to be a ‘serious’ leader.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dionf</dc:creator>
  <cp:lastModifiedBy>Valonia Dsouza</cp:lastModifiedBy>
  <cp:revision>44</cp:revision>
  <dcterms:created xsi:type="dcterms:W3CDTF">2013-12-02T22:51:44Z</dcterms:created>
  <dcterms:modified xsi:type="dcterms:W3CDTF">2015-08-12T23:24:26Z</dcterms:modified>
</cp:coreProperties>
</file>