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4" r:id="rId5"/>
    <p:sldId id="268" r:id="rId6"/>
    <p:sldId id="257" r:id="rId7"/>
    <p:sldId id="258" r:id="rId8"/>
    <p:sldId id="266" r:id="rId9"/>
    <p:sldId id="259" r:id="rId10"/>
    <p:sldId id="260" r:id="rId11"/>
    <p:sldId id="261" r:id="rId12"/>
    <p:sldId id="262" r:id="rId13"/>
    <p:sldId id="263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8817F-CB20-4189-959F-FB90794E253E}" v="12" dt="2022-09-14T00:00:54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ons" userId="8b1d7ed4-0ba9-493a-a37e-4833d6c2a095" providerId="ADAL" clId="{9908817F-CB20-4189-959F-FB90794E253E}"/>
    <pc:docChg chg="undo custSel addSld delSld modSld sldOrd">
      <pc:chgData name="Communications" userId="8b1d7ed4-0ba9-493a-a37e-4833d6c2a095" providerId="ADAL" clId="{9908817F-CB20-4189-959F-FB90794E253E}" dt="2022-09-14T00:15:05.367" v="4759" actId="1076"/>
      <pc:docMkLst>
        <pc:docMk/>
      </pc:docMkLst>
      <pc:sldChg chg="addSp delSp modSp del mod modClrScheme chgLayout">
        <pc:chgData name="Communications" userId="8b1d7ed4-0ba9-493a-a37e-4833d6c2a095" providerId="ADAL" clId="{9908817F-CB20-4189-959F-FB90794E253E}" dt="2022-09-13T21:40:21.209" v="3725" actId="47"/>
        <pc:sldMkLst>
          <pc:docMk/>
          <pc:sldMk cId="4207871038" sldId="256"/>
        </pc:sldMkLst>
        <pc:spChg chg="add del mod ord">
          <ac:chgData name="Communications" userId="8b1d7ed4-0ba9-493a-a37e-4833d6c2a095" providerId="ADAL" clId="{9908817F-CB20-4189-959F-FB90794E253E}" dt="2022-09-13T21:32:15.073" v="3677" actId="700"/>
          <ac:spMkLst>
            <pc:docMk/>
            <pc:sldMk cId="4207871038" sldId="256"/>
            <ac:spMk id="2" creationId="{C6589772-A094-2A90-F4EE-0FB35B1CC537}"/>
          </ac:spMkLst>
        </pc:spChg>
        <pc:spChg chg="add del mod ord">
          <ac:chgData name="Communications" userId="8b1d7ed4-0ba9-493a-a37e-4833d6c2a095" providerId="ADAL" clId="{9908817F-CB20-4189-959F-FB90794E253E}" dt="2022-09-13T21:32:15.073" v="3677" actId="700"/>
          <ac:spMkLst>
            <pc:docMk/>
            <pc:sldMk cId="4207871038" sldId="256"/>
            <ac:spMk id="3" creationId="{00000000-0000-0000-0000-000000000000}"/>
          </ac:spMkLst>
        </pc:spChg>
        <pc:spChg chg="mod ord">
          <ac:chgData name="Communications" userId="8b1d7ed4-0ba9-493a-a37e-4833d6c2a095" providerId="ADAL" clId="{9908817F-CB20-4189-959F-FB90794E253E}" dt="2022-09-13T21:32:15.073" v="3677" actId="700"/>
          <ac:spMkLst>
            <pc:docMk/>
            <pc:sldMk cId="4207871038" sldId="256"/>
            <ac:spMk id="5" creationId="{61D19BF5-8AED-4E0C-8477-8E2F95D0730E}"/>
          </ac:spMkLst>
        </pc:spChg>
        <pc:spChg chg="add del mod ord">
          <ac:chgData name="Communications" userId="8b1d7ed4-0ba9-493a-a37e-4833d6c2a095" providerId="ADAL" clId="{9908817F-CB20-4189-959F-FB90794E253E}" dt="2022-09-13T21:32:15.073" v="3677" actId="700"/>
          <ac:spMkLst>
            <pc:docMk/>
            <pc:sldMk cId="4207871038" sldId="256"/>
            <ac:spMk id="6" creationId="{5CBE26C0-3848-A93F-EFF8-677E58A86A59}"/>
          </ac:spMkLst>
        </pc:spChg>
        <pc:spChg chg="add del mod ord">
          <ac:chgData name="Communications" userId="8b1d7ed4-0ba9-493a-a37e-4833d6c2a095" providerId="ADAL" clId="{9908817F-CB20-4189-959F-FB90794E253E}" dt="2022-09-13T21:32:15.073" v="3677" actId="700"/>
          <ac:spMkLst>
            <pc:docMk/>
            <pc:sldMk cId="4207871038" sldId="256"/>
            <ac:spMk id="7" creationId="{89697E73-D854-D0DB-1A66-0FEA84874E76}"/>
          </ac:spMkLst>
        </pc:spChg>
        <pc:spChg chg="add del mod">
          <ac:chgData name="Communications" userId="8b1d7ed4-0ba9-493a-a37e-4833d6c2a095" providerId="ADAL" clId="{9908817F-CB20-4189-959F-FB90794E253E}" dt="2022-09-13T21:32:12.970" v="3668" actId="478"/>
          <ac:spMkLst>
            <pc:docMk/>
            <pc:sldMk cId="4207871038" sldId="256"/>
            <ac:spMk id="9" creationId="{328A6709-44AB-81F9-E109-B400D05CE40D}"/>
          </ac:spMkLst>
        </pc:spChg>
      </pc:sldChg>
      <pc:sldChg chg="addSp delSp modSp mod">
        <pc:chgData name="Communications" userId="8b1d7ed4-0ba9-493a-a37e-4833d6c2a095" providerId="ADAL" clId="{9908817F-CB20-4189-959F-FB90794E253E}" dt="2022-09-14T00:15:05.367" v="4759" actId="1076"/>
        <pc:sldMkLst>
          <pc:docMk/>
          <pc:sldMk cId="116585927" sldId="257"/>
        </pc:sldMkLst>
        <pc:spChg chg="mod">
          <ac:chgData name="Communications" userId="8b1d7ed4-0ba9-493a-a37e-4833d6c2a095" providerId="ADAL" clId="{9908817F-CB20-4189-959F-FB90794E253E}" dt="2022-09-13T04:44:03.436" v="418" actId="6549"/>
          <ac:spMkLst>
            <pc:docMk/>
            <pc:sldMk cId="116585927" sldId="257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4T00:14:55.868" v="4758" actId="255"/>
          <ac:spMkLst>
            <pc:docMk/>
            <pc:sldMk cId="116585927" sldId="257"/>
            <ac:spMk id="3" creationId="{00000000-0000-0000-0000-000000000000}"/>
          </ac:spMkLst>
        </pc:spChg>
        <pc:picChg chg="del">
          <ac:chgData name="Communications" userId="8b1d7ed4-0ba9-493a-a37e-4833d6c2a095" providerId="ADAL" clId="{9908817F-CB20-4189-959F-FB90794E253E}" dt="2022-09-13T04:43:51.947" v="396" actId="478"/>
          <ac:picMkLst>
            <pc:docMk/>
            <pc:sldMk cId="116585927" sldId="257"/>
            <ac:picMk id="5" creationId="{00000000-0000-0000-0000-000000000000}"/>
          </ac:picMkLst>
        </pc:picChg>
        <pc:picChg chg="del">
          <ac:chgData name="Communications" userId="8b1d7ed4-0ba9-493a-a37e-4833d6c2a095" providerId="ADAL" clId="{9908817F-CB20-4189-959F-FB90794E253E}" dt="2022-09-13T04:43:50.545" v="395" actId="478"/>
          <ac:picMkLst>
            <pc:docMk/>
            <pc:sldMk cId="116585927" sldId="257"/>
            <ac:picMk id="6" creationId="{00000000-0000-0000-0000-000000000000}"/>
          </ac:picMkLst>
        </pc:picChg>
        <pc:picChg chg="add mod">
          <ac:chgData name="Communications" userId="8b1d7ed4-0ba9-493a-a37e-4833d6c2a095" providerId="ADAL" clId="{9908817F-CB20-4189-959F-FB90794E253E}" dt="2022-09-14T00:15:05.367" v="4759" actId="1076"/>
          <ac:picMkLst>
            <pc:docMk/>
            <pc:sldMk cId="116585927" sldId="257"/>
            <ac:picMk id="8" creationId="{367E620C-8CBD-EB15-18D9-A9BD2178BC6E}"/>
          </ac:picMkLst>
        </pc:picChg>
      </pc:sldChg>
      <pc:sldChg chg="modSp mod">
        <pc:chgData name="Communications" userId="8b1d7ed4-0ba9-493a-a37e-4833d6c2a095" providerId="ADAL" clId="{9908817F-CB20-4189-959F-FB90794E253E}" dt="2022-09-13T23:51:57.624" v="4545" actId="113"/>
        <pc:sldMkLst>
          <pc:docMk/>
          <pc:sldMk cId="2952732707" sldId="258"/>
        </pc:sldMkLst>
        <pc:spChg chg="mod">
          <ac:chgData name="Communications" userId="8b1d7ed4-0ba9-493a-a37e-4833d6c2a095" providerId="ADAL" clId="{9908817F-CB20-4189-959F-FB90794E253E}" dt="2022-09-13T23:51:52.039" v="4544" actId="113"/>
          <ac:spMkLst>
            <pc:docMk/>
            <pc:sldMk cId="2952732707" sldId="258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3T23:51:57.624" v="4545" actId="113"/>
          <ac:spMkLst>
            <pc:docMk/>
            <pc:sldMk cId="2952732707" sldId="258"/>
            <ac:spMk id="3" creationId="{00000000-0000-0000-0000-000000000000}"/>
          </ac:spMkLst>
        </pc:spChg>
      </pc:sldChg>
      <pc:sldChg chg="modSp add mod">
        <pc:chgData name="Communications" userId="8b1d7ed4-0ba9-493a-a37e-4833d6c2a095" providerId="ADAL" clId="{9908817F-CB20-4189-959F-FB90794E253E}" dt="2022-09-14T00:06:35.407" v="4679" actId="14100"/>
        <pc:sldMkLst>
          <pc:docMk/>
          <pc:sldMk cId="3121692803" sldId="259"/>
        </pc:sldMkLst>
        <pc:spChg chg="mod">
          <ac:chgData name="Communications" userId="8b1d7ed4-0ba9-493a-a37e-4833d6c2a095" providerId="ADAL" clId="{9908817F-CB20-4189-959F-FB90794E253E}" dt="2022-09-13T23:57:35.239" v="4576" actId="113"/>
          <ac:spMkLst>
            <pc:docMk/>
            <pc:sldMk cId="3121692803" sldId="259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4T00:06:35.407" v="4679" actId="14100"/>
          <ac:spMkLst>
            <pc:docMk/>
            <pc:sldMk cId="3121692803" sldId="259"/>
            <ac:spMk id="3" creationId="{00000000-0000-0000-0000-000000000000}"/>
          </ac:spMkLst>
        </pc:spChg>
      </pc:sldChg>
      <pc:sldChg chg="modSp add mod">
        <pc:chgData name="Communications" userId="8b1d7ed4-0ba9-493a-a37e-4833d6c2a095" providerId="ADAL" clId="{9908817F-CB20-4189-959F-FB90794E253E}" dt="2022-09-14T00:09:22.234" v="4753" actId="20577"/>
        <pc:sldMkLst>
          <pc:docMk/>
          <pc:sldMk cId="2482374074" sldId="260"/>
        </pc:sldMkLst>
        <pc:spChg chg="mod">
          <ac:chgData name="Communications" userId="8b1d7ed4-0ba9-493a-a37e-4833d6c2a095" providerId="ADAL" clId="{9908817F-CB20-4189-959F-FB90794E253E}" dt="2022-09-13T23:57:42.239" v="4578" actId="113"/>
          <ac:spMkLst>
            <pc:docMk/>
            <pc:sldMk cId="2482374074" sldId="260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4T00:09:22.234" v="4753" actId="20577"/>
          <ac:spMkLst>
            <pc:docMk/>
            <pc:sldMk cId="2482374074" sldId="260"/>
            <ac:spMk id="3" creationId="{00000000-0000-0000-0000-000000000000}"/>
          </ac:spMkLst>
        </pc:spChg>
      </pc:sldChg>
      <pc:sldChg chg="modSp add mod">
        <pc:chgData name="Communications" userId="8b1d7ed4-0ba9-493a-a37e-4833d6c2a095" providerId="ADAL" clId="{9908817F-CB20-4189-959F-FB90794E253E}" dt="2022-09-13T23:57:49.095" v="4580" actId="113"/>
        <pc:sldMkLst>
          <pc:docMk/>
          <pc:sldMk cId="3122413075" sldId="261"/>
        </pc:sldMkLst>
        <pc:spChg chg="mod">
          <ac:chgData name="Communications" userId="8b1d7ed4-0ba9-493a-a37e-4833d6c2a095" providerId="ADAL" clId="{9908817F-CB20-4189-959F-FB90794E253E}" dt="2022-09-13T23:57:49.095" v="4580" actId="113"/>
          <ac:spMkLst>
            <pc:docMk/>
            <pc:sldMk cId="3122413075" sldId="261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3T23:52:59.113" v="4552" actId="255"/>
          <ac:spMkLst>
            <pc:docMk/>
            <pc:sldMk cId="3122413075" sldId="261"/>
            <ac:spMk id="3" creationId="{00000000-0000-0000-0000-000000000000}"/>
          </ac:spMkLst>
        </pc:spChg>
      </pc:sldChg>
      <pc:sldChg chg="modSp add mod">
        <pc:chgData name="Communications" userId="8b1d7ed4-0ba9-493a-a37e-4833d6c2a095" providerId="ADAL" clId="{9908817F-CB20-4189-959F-FB90794E253E}" dt="2022-09-14T00:04:44.427" v="4671" actId="20577"/>
        <pc:sldMkLst>
          <pc:docMk/>
          <pc:sldMk cId="1058181491" sldId="262"/>
        </pc:sldMkLst>
        <pc:spChg chg="mod">
          <ac:chgData name="Communications" userId="8b1d7ed4-0ba9-493a-a37e-4833d6c2a095" providerId="ADAL" clId="{9908817F-CB20-4189-959F-FB90794E253E}" dt="2022-09-13T23:57:56.328" v="4581" actId="2711"/>
          <ac:spMkLst>
            <pc:docMk/>
            <pc:sldMk cId="1058181491" sldId="262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4T00:04:44.427" v="4671" actId="20577"/>
          <ac:spMkLst>
            <pc:docMk/>
            <pc:sldMk cId="1058181491" sldId="262"/>
            <ac:spMk id="3" creationId="{00000000-0000-0000-0000-000000000000}"/>
          </ac:spMkLst>
        </pc:spChg>
      </pc:sldChg>
      <pc:sldChg chg="modSp add mod">
        <pc:chgData name="Communications" userId="8b1d7ed4-0ba9-493a-a37e-4833d6c2a095" providerId="ADAL" clId="{9908817F-CB20-4189-959F-FB90794E253E}" dt="2022-09-13T23:56:38.199" v="4567" actId="113"/>
        <pc:sldMkLst>
          <pc:docMk/>
          <pc:sldMk cId="2300988620" sldId="263"/>
        </pc:sldMkLst>
        <pc:spChg chg="mod">
          <ac:chgData name="Communications" userId="8b1d7ed4-0ba9-493a-a37e-4833d6c2a095" providerId="ADAL" clId="{9908817F-CB20-4189-959F-FB90794E253E}" dt="2022-09-13T23:56:38.199" v="4567" actId="113"/>
          <ac:spMkLst>
            <pc:docMk/>
            <pc:sldMk cId="2300988620" sldId="263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3T23:53:25.601" v="4557" actId="255"/>
          <ac:spMkLst>
            <pc:docMk/>
            <pc:sldMk cId="2300988620" sldId="263"/>
            <ac:spMk id="3" creationId="{00000000-0000-0000-0000-000000000000}"/>
          </ac:spMkLst>
        </pc:spChg>
      </pc:sldChg>
      <pc:sldChg chg="addSp delSp modSp new mod">
        <pc:chgData name="Communications" userId="8b1d7ed4-0ba9-493a-a37e-4833d6c2a095" providerId="ADAL" clId="{9908817F-CB20-4189-959F-FB90794E253E}" dt="2022-09-14T00:01:03.397" v="4599" actId="1076"/>
        <pc:sldMkLst>
          <pc:docMk/>
          <pc:sldMk cId="1617110243" sldId="264"/>
        </pc:sldMkLst>
        <pc:spChg chg="mod">
          <ac:chgData name="Communications" userId="8b1d7ed4-0ba9-493a-a37e-4833d6c2a095" providerId="ADAL" clId="{9908817F-CB20-4189-959F-FB90794E253E}" dt="2022-09-13T23:55:49.309" v="4564" actId="2711"/>
          <ac:spMkLst>
            <pc:docMk/>
            <pc:sldMk cId="1617110243" sldId="264"/>
            <ac:spMk id="2" creationId="{C7678658-2A46-2EB7-9D0F-ACA7CBC3A67C}"/>
          </ac:spMkLst>
        </pc:spChg>
        <pc:spChg chg="del mod">
          <ac:chgData name="Communications" userId="8b1d7ed4-0ba9-493a-a37e-4833d6c2a095" providerId="ADAL" clId="{9908817F-CB20-4189-959F-FB90794E253E}" dt="2022-09-13T23:59:33.249" v="4588" actId="478"/>
          <ac:spMkLst>
            <pc:docMk/>
            <pc:sldMk cId="1617110243" sldId="264"/>
            <ac:spMk id="3" creationId="{0CA57593-5BC1-7719-42FC-FE1C425CE391}"/>
          </ac:spMkLst>
        </pc:spChg>
        <pc:spChg chg="del mod">
          <ac:chgData name="Communications" userId="8b1d7ed4-0ba9-493a-a37e-4833d6c2a095" providerId="ADAL" clId="{9908817F-CB20-4189-959F-FB90794E253E}" dt="2022-09-13T21:38:05.485" v="3709" actId="931"/>
          <ac:spMkLst>
            <pc:docMk/>
            <pc:sldMk cId="1617110243" sldId="264"/>
            <ac:spMk id="4" creationId="{EC5DD578-A23C-BAF5-4FF4-57D5113BA3D8}"/>
          </ac:spMkLst>
        </pc:spChg>
        <pc:spChg chg="add del mod">
          <ac:chgData name="Communications" userId="8b1d7ed4-0ba9-493a-a37e-4833d6c2a095" providerId="ADAL" clId="{9908817F-CB20-4189-959F-FB90794E253E}" dt="2022-09-14T00:00:54.144" v="4594" actId="931"/>
          <ac:spMkLst>
            <pc:docMk/>
            <pc:sldMk cId="1617110243" sldId="264"/>
            <ac:spMk id="12" creationId="{197D0FA4-9561-100C-DF65-861B1C70C5C4}"/>
          </ac:spMkLst>
        </pc:spChg>
        <pc:spChg chg="add del mod">
          <ac:chgData name="Communications" userId="8b1d7ed4-0ba9-493a-a37e-4833d6c2a095" providerId="ADAL" clId="{9908817F-CB20-4189-959F-FB90794E253E}" dt="2022-09-13T23:59:49.451" v="4590" actId="478"/>
          <ac:spMkLst>
            <pc:docMk/>
            <pc:sldMk cId="1617110243" sldId="264"/>
            <ac:spMk id="14" creationId="{8B9C8D02-F6E9-8EB9-CBC9-5E4B833016FE}"/>
          </ac:spMkLst>
        </pc:spChg>
        <pc:picChg chg="add del mod">
          <ac:chgData name="Communications" userId="8b1d7ed4-0ba9-493a-a37e-4833d6c2a095" providerId="ADAL" clId="{9908817F-CB20-4189-959F-FB90794E253E}" dt="2022-09-13T23:59:36.589" v="4589" actId="478"/>
          <ac:picMkLst>
            <pc:docMk/>
            <pc:sldMk cId="1617110243" sldId="264"/>
            <ac:picMk id="6" creationId="{B848058C-6B77-D24F-230E-57329AC5ACD5}"/>
          </ac:picMkLst>
        </pc:picChg>
        <pc:picChg chg="add del">
          <ac:chgData name="Communications" userId="8b1d7ed4-0ba9-493a-a37e-4833d6c2a095" providerId="ADAL" clId="{9908817F-CB20-4189-959F-FB90794E253E}" dt="2022-09-13T21:39:44.652" v="3722" actId="22"/>
          <ac:picMkLst>
            <pc:docMk/>
            <pc:sldMk cId="1617110243" sldId="264"/>
            <ac:picMk id="8" creationId="{EEBFEE28-3844-B4F9-10FD-3984F6D76ACD}"/>
          </ac:picMkLst>
        </pc:picChg>
        <pc:picChg chg="add">
          <ac:chgData name="Communications" userId="8b1d7ed4-0ba9-493a-a37e-4833d6c2a095" providerId="ADAL" clId="{9908817F-CB20-4189-959F-FB90794E253E}" dt="2022-09-13T21:39:46.998" v="3723" actId="22"/>
          <ac:picMkLst>
            <pc:docMk/>
            <pc:sldMk cId="1617110243" sldId="264"/>
            <ac:picMk id="10" creationId="{750CCF07-7EA8-9A78-4D8B-ECB5F204FF40}"/>
          </ac:picMkLst>
        </pc:picChg>
        <pc:picChg chg="add mod">
          <ac:chgData name="Communications" userId="8b1d7ed4-0ba9-493a-a37e-4833d6c2a095" providerId="ADAL" clId="{9908817F-CB20-4189-959F-FB90794E253E}" dt="2022-09-14T00:01:03.397" v="4599" actId="1076"/>
          <ac:picMkLst>
            <pc:docMk/>
            <pc:sldMk cId="1617110243" sldId="264"/>
            <ac:picMk id="16" creationId="{7CC1C206-9671-B614-5F2A-587BBDA91223}"/>
          </ac:picMkLst>
        </pc:picChg>
      </pc:sldChg>
      <pc:sldChg chg="addSp delSp modSp add mod modClrScheme chgLayout">
        <pc:chgData name="Communications" userId="8b1d7ed4-0ba9-493a-a37e-4833d6c2a095" providerId="ADAL" clId="{9908817F-CB20-4189-959F-FB90794E253E}" dt="2022-09-14T00:04:59.446" v="4673" actId="1076"/>
        <pc:sldMkLst>
          <pc:docMk/>
          <pc:sldMk cId="4138691532" sldId="265"/>
        </pc:sldMkLst>
        <pc:spChg chg="mod ord">
          <ac:chgData name="Communications" userId="8b1d7ed4-0ba9-493a-a37e-4833d6c2a095" providerId="ADAL" clId="{9908817F-CB20-4189-959F-FB90794E253E}" dt="2022-09-13T23:56:54.375" v="4570" actId="113"/>
          <ac:spMkLst>
            <pc:docMk/>
            <pc:sldMk cId="4138691532" sldId="265"/>
            <ac:spMk id="2" creationId="{00000000-0000-0000-0000-000000000000}"/>
          </ac:spMkLst>
        </pc:spChg>
        <pc:spChg chg="del mod ord">
          <ac:chgData name="Communications" userId="8b1d7ed4-0ba9-493a-a37e-4833d6c2a095" providerId="ADAL" clId="{9908817F-CB20-4189-959F-FB90794E253E}" dt="2022-09-13T21:56:01.428" v="4108" actId="931"/>
          <ac:spMkLst>
            <pc:docMk/>
            <pc:sldMk cId="4138691532" sldId="265"/>
            <ac:spMk id="3" creationId="{00000000-0000-0000-0000-000000000000}"/>
          </ac:spMkLst>
        </pc:spChg>
        <pc:spChg chg="add del mod ord">
          <ac:chgData name="Communications" userId="8b1d7ed4-0ba9-493a-a37e-4833d6c2a095" providerId="ADAL" clId="{9908817F-CB20-4189-959F-FB90794E253E}" dt="2022-09-13T21:57:32.687" v="4116" actId="931"/>
          <ac:spMkLst>
            <pc:docMk/>
            <pc:sldMk cId="4138691532" sldId="265"/>
            <ac:spMk id="5" creationId="{721301DF-6C13-FCA5-611C-3EC88C21E447}"/>
          </ac:spMkLst>
        </pc:spChg>
        <pc:spChg chg="add del mod">
          <ac:chgData name="Communications" userId="8b1d7ed4-0ba9-493a-a37e-4833d6c2a095" providerId="ADAL" clId="{9908817F-CB20-4189-959F-FB90794E253E}" dt="2022-09-13T23:38:30.402" v="4150" actId="931"/>
          <ac:spMkLst>
            <pc:docMk/>
            <pc:sldMk cId="4138691532" sldId="265"/>
            <ac:spMk id="11" creationId="{0B22C1A0-942F-D2E9-A069-841CAE49EE93}"/>
          </ac:spMkLst>
        </pc:spChg>
        <pc:spChg chg="add del mod">
          <ac:chgData name="Communications" userId="8b1d7ed4-0ba9-493a-a37e-4833d6c2a095" providerId="ADAL" clId="{9908817F-CB20-4189-959F-FB90794E253E}" dt="2022-09-13T23:38:58.633" v="4154" actId="931"/>
          <ac:spMkLst>
            <pc:docMk/>
            <pc:sldMk cId="4138691532" sldId="265"/>
            <ac:spMk id="15" creationId="{6EC7F573-DBB2-D4FE-4C61-ECDB343E5F69}"/>
          </ac:spMkLst>
        </pc:spChg>
        <pc:picChg chg="add del mod">
          <ac:chgData name="Communications" userId="8b1d7ed4-0ba9-493a-a37e-4833d6c2a095" providerId="ADAL" clId="{9908817F-CB20-4189-959F-FB90794E253E}" dt="2022-09-13T23:38:40.787" v="4153" actId="478"/>
          <ac:picMkLst>
            <pc:docMk/>
            <pc:sldMk cId="4138691532" sldId="265"/>
            <ac:picMk id="7" creationId="{2C98FD1C-34DD-2EA0-1243-F9DCC19FEEA5}"/>
          </ac:picMkLst>
        </pc:picChg>
        <pc:picChg chg="add del mod">
          <ac:chgData name="Communications" userId="8b1d7ed4-0ba9-493a-a37e-4833d6c2a095" providerId="ADAL" clId="{9908817F-CB20-4189-959F-FB90794E253E}" dt="2022-09-13T23:38:11.090" v="4149" actId="478"/>
          <ac:picMkLst>
            <pc:docMk/>
            <pc:sldMk cId="4138691532" sldId="265"/>
            <ac:picMk id="9" creationId="{CB4CB0B8-EB79-6FDB-FC1B-3D4B31C2A2F8}"/>
          </ac:picMkLst>
        </pc:picChg>
        <pc:picChg chg="add mod">
          <ac:chgData name="Communications" userId="8b1d7ed4-0ba9-493a-a37e-4833d6c2a095" providerId="ADAL" clId="{9908817F-CB20-4189-959F-FB90794E253E}" dt="2022-09-14T00:04:56.558" v="4672" actId="1076"/>
          <ac:picMkLst>
            <pc:docMk/>
            <pc:sldMk cId="4138691532" sldId="265"/>
            <ac:picMk id="13" creationId="{6EC192E0-5031-FB04-5694-ECC45B46D090}"/>
          </ac:picMkLst>
        </pc:picChg>
        <pc:picChg chg="add mod">
          <ac:chgData name="Communications" userId="8b1d7ed4-0ba9-493a-a37e-4833d6c2a095" providerId="ADAL" clId="{9908817F-CB20-4189-959F-FB90794E253E}" dt="2022-09-14T00:04:59.446" v="4673" actId="1076"/>
          <ac:picMkLst>
            <pc:docMk/>
            <pc:sldMk cId="4138691532" sldId="265"/>
            <ac:picMk id="17" creationId="{040D83F4-A4EC-91A3-F3F4-8E83C30C3A81}"/>
          </ac:picMkLst>
        </pc:picChg>
      </pc:sldChg>
      <pc:sldChg chg="addSp delSp modSp new mod">
        <pc:chgData name="Communications" userId="8b1d7ed4-0ba9-493a-a37e-4833d6c2a095" providerId="ADAL" clId="{9908817F-CB20-4189-959F-FB90794E253E}" dt="2022-09-13T23:54:09.279" v="4561" actId="113"/>
        <pc:sldMkLst>
          <pc:docMk/>
          <pc:sldMk cId="1383268425" sldId="266"/>
        </pc:sldMkLst>
        <pc:spChg chg="mod">
          <ac:chgData name="Communications" userId="8b1d7ed4-0ba9-493a-a37e-4833d6c2a095" providerId="ADAL" clId="{9908817F-CB20-4189-959F-FB90794E253E}" dt="2022-09-13T23:54:09.279" v="4561" actId="113"/>
          <ac:spMkLst>
            <pc:docMk/>
            <pc:sldMk cId="1383268425" sldId="266"/>
            <ac:spMk id="2" creationId="{4BFC8333-CE1F-D2DF-9BA8-5D6E8C28DFFF}"/>
          </ac:spMkLst>
        </pc:spChg>
        <pc:spChg chg="del">
          <ac:chgData name="Communications" userId="8b1d7ed4-0ba9-493a-a37e-4833d6c2a095" providerId="ADAL" clId="{9908817F-CB20-4189-959F-FB90794E253E}" dt="2022-09-13T23:33:10.918" v="4130" actId="931"/>
          <ac:spMkLst>
            <pc:docMk/>
            <pc:sldMk cId="1383268425" sldId="266"/>
            <ac:spMk id="3" creationId="{AB93116C-7C5B-833C-6064-B59A312174BC}"/>
          </ac:spMkLst>
        </pc:spChg>
        <pc:spChg chg="del">
          <ac:chgData name="Communications" userId="8b1d7ed4-0ba9-493a-a37e-4833d6c2a095" providerId="ADAL" clId="{9908817F-CB20-4189-959F-FB90794E253E}" dt="2022-09-13T23:33:26.111" v="4133" actId="931"/>
          <ac:spMkLst>
            <pc:docMk/>
            <pc:sldMk cId="1383268425" sldId="266"/>
            <ac:spMk id="4" creationId="{47C594CF-9921-778E-5DBF-9CE866DDD88B}"/>
          </ac:spMkLst>
        </pc:spChg>
        <pc:spChg chg="add del mod">
          <ac:chgData name="Communications" userId="8b1d7ed4-0ba9-493a-a37e-4833d6c2a095" providerId="ADAL" clId="{9908817F-CB20-4189-959F-FB90794E253E}" dt="2022-09-13T23:35:13.463" v="4141" actId="931"/>
          <ac:spMkLst>
            <pc:docMk/>
            <pc:sldMk cId="1383268425" sldId="266"/>
            <ac:spMk id="10" creationId="{96B85915-D501-9531-2352-0C79795998F4}"/>
          </ac:spMkLst>
        </pc:spChg>
        <pc:picChg chg="add del mod">
          <ac:chgData name="Communications" userId="8b1d7ed4-0ba9-493a-a37e-4833d6c2a095" providerId="ADAL" clId="{9908817F-CB20-4189-959F-FB90794E253E}" dt="2022-09-13T23:35:04.811" v="4140" actId="478"/>
          <ac:picMkLst>
            <pc:docMk/>
            <pc:sldMk cId="1383268425" sldId="266"/>
            <ac:picMk id="6" creationId="{4A34225C-2BC1-1531-020E-0AA017820EA7}"/>
          </ac:picMkLst>
        </pc:picChg>
        <pc:picChg chg="add mod">
          <ac:chgData name="Communications" userId="8b1d7ed4-0ba9-493a-a37e-4833d6c2a095" providerId="ADAL" clId="{9908817F-CB20-4189-959F-FB90794E253E}" dt="2022-09-13T23:33:31.593" v="4137" actId="14100"/>
          <ac:picMkLst>
            <pc:docMk/>
            <pc:sldMk cId="1383268425" sldId="266"/>
            <ac:picMk id="8" creationId="{2E7F3353-FB7E-B062-94D9-5D2082719D4B}"/>
          </ac:picMkLst>
        </pc:picChg>
        <pc:picChg chg="add mod">
          <ac:chgData name="Communications" userId="8b1d7ed4-0ba9-493a-a37e-4833d6c2a095" providerId="ADAL" clId="{9908817F-CB20-4189-959F-FB90794E253E}" dt="2022-09-13T23:35:23.302" v="4148" actId="14100"/>
          <ac:picMkLst>
            <pc:docMk/>
            <pc:sldMk cId="1383268425" sldId="266"/>
            <ac:picMk id="12" creationId="{BF560B84-EDB8-D543-241D-EF68E17FEB17}"/>
          </ac:picMkLst>
        </pc:picChg>
      </pc:sldChg>
      <pc:sldChg chg="modSp add mod ord">
        <pc:chgData name="Communications" userId="8b1d7ed4-0ba9-493a-a37e-4833d6c2a095" providerId="ADAL" clId="{9908817F-CB20-4189-959F-FB90794E253E}" dt="2022-09-14T00:11:12.209" v="4756" actId="255"/>
        <pc:sldMkLst>
          <pc:docMk/>
          <pc:sldMk cId="1503727581" sldId="267"/>
        </pc:sldMkLst>
        <pc:spChg chg="mod">
          <ac:chgData name="Communications" userId="8b1d7ed4-0ba9-493a-a37e-4833d6c2a095" providerId="ADAL" clId="{9908817F-CB20-4189-959F-FB90794E253E}" dt="2022-09-13T23:58:23.159" v="4583" actId="113"/>
          <ac:spMkLst>
            <pc:docMk/>
            <pc:sldMk cId="1503727581" sldId="267"/>
            <ac:spMk id="2" creationId="{00000000-0000-0000-0000-000000000000}"/>
          </ac:spMkLst>
        </pc:spChg>
        <pc:spChg chg="mod">
          <ac:chgData name="Communications" userId="8b1d7ed4-0ba9-493a-a37e-4833d6c2a095" providerId="ADAL" clId="{9908817F-CB20-4189-959F-FB90794E253E}" dt="2022-09-14T00:11:12.209" v="4756" actId="255"/>
          <ac:spMkLst>
            <pc:docMk/>
            <pc:sldMk cId="1503727581" sldId="267"/>
            <ac:spMk id="3" creationId="{00000000-0000-0000-0000-000000000000}"/>
          </ac:spMkLst>
        </pc:spChg>
      </pc:sldChg>
      <pc:sldChg chg="new del">
        <pc:chgData name="Communications" userId="8b1d7ed4-0ba9-493a-a37e-4833d6c2a095" providerId="ADAL" clId="{9908817F-CB20-4189-959F-FB90794E253E}" dt="2022-09-13T23:59:10.088" v="4585" actId="47"/>
        <pc:sldMkLst>
          <pc:docMk/>
          <pc:sldMk cId="2446348675" sldId="268"/>
        </pc:sldMkLst>
      </pc:sldChg>
      <pc:sldChg chg="modSp add mod">
        <pc:chgData name="Communications" userId="8b1d7ed4-0ba9-493a-a37e-4833d6c2a095" providerId="ADAL" clId="{9908817F-CB20-4189-959F-FB90794E253E}" dt="2022-09-14T00:11:39.414" v="4757" actId="1076"/>
        <pc:sldMkLst>
          <pc:docMk/>
          <pc:sldMk cId="3180300459" sldId="268"/>
        </pc:sldMkLst>
        <pc:spChg chg="mod">
          <ac:chgData name="Communications" userId="8b1d7ed4-0ba9-493a-a37e-4833d6c2a095" providerId="ADAL" clId="{9908817F-CB20-4189-959F-FB90794E253E}" dt="2022-09-14T00:11:39.414" v="4757" actId="1076"/>
          <ac:spMkLst>
            <pc:docMk/>
            <pc:sldMk cId="3180300459" sldId="268"/>
            <ac:spMk id="2" creationId="{C7678658-2A46-2EB7-9D0F-ACA7CBC3A67C}"/>
          </ac:spMkLst>
        </pc:spChg>
        <pc:spChg chg="mod">
          <ac:chgData name="Communications" userId="8b1d7ed4-0ba9-493a-a37e-4833d6c2a095" providerId="ADAL" clId="{9908817F-CB20-4189-959F-FB90794E253E}" dt="2022-09-14T00:05:48.942" v="4678" actId="1076"/>
          <ac:spMkLst>
            <pc:docMk/>
            <pc:sldMk cId="3180300459" sldId="268"/>
            <ac:spMk id="3" creationId="{0CA57593-5BC1-7719-42FC-FE1C425CE391}"/>
          </ac:spMkLst>
        </pc:spChg>
        <pc:picChg chg="mod">
          <ac:chgData name="Communications" userId="8b1d7ed4-0ba9-493a-a37e-4833d6c2a095" providerId="ADAL" clId="{9908817F-CB20-4189-959F-FB90794E253E}" dt="2022-09-14T00:05:42.062" v="4677" actId="1076"/>
          <ac:picMkLst>
            <pc:docMk/>
            <pc:sldMk cId="3180300459" sldId="268"/>
            <ac:picMk id="6" creationId="{B848058C-6B77-D24F-230E-57329AC5AC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A8704-221B-4A6B-AD8D-B5CF30AF4359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2A73E-38A4-4274-9C76-27461F1FAE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17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14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99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10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26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98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40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40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71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A73E-38A4-4274-9C76-27461F1FAEE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20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2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60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5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2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9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06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7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4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10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8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125A-C687-4B3C-959C-2AE1CF70043A}" type="datetimeFigureOut">
              <a:rPr lang="en-AU" smtClean="0"/>
              <a:t>14/09/2022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B8A8-D67E-4B63-A44E-6AC902810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53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8658-2A46-2EB7-9D0F-ACA7CBC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NZ" b="1" dirty="0">
                <a:latin typeface="Calibri "/>
              </a:rPr>
              <a:t>Synod 2022</a:t>
            </a:r>
            <a:br>
              <a:rPr lang="en-NZ" sz="4000" b="1" dirty="0">
                <a:latin typeface="+mn-lt"/>
              </a:rPr>
            </a:br>
            <a:r>
              <a:rPr lang="en-NZ" sz="3100" dirty="0">
                <a:latin typeface="+mn-lt"/>
                <a:cs typeface="Helvetica" panose="020B0604020202020204" pitchFamily="34" charset="0"/>
              </a:rPr>
              <a:t>Thursday 1 September 6.30pm to Friday 2 September 5.45pm</a:t>
            </a:r>
            <a:br>
              <a:rPr lang="en-NZ" sz="4000" dirty="0">
                <a:cs typeface="Helvetica" panose="020B0604020202020204" pitchFamily="34" charset="0"/>
              </a:rPr>
            </a:br>
            <a:endParaRPr lang="en-NZ" sz="4000" b="1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0CCF07-7EA8-9A78-4D8B-ECB5F204F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  <p:pic>
        <p:nvPicPr>
          <p:cNvPr id="16" name="Content Placeholder 15" descr="A group of people sitting in a room with stained glass windows&#10;&#10;Description automatically generated with medium confidence">
            <a:extLst>
              <a:ext uri="{FF2B5EF4-FFF2-40B4-BE49-F238E27FC236}">
                <a16:creationId xmlns:a16="http://schemas.microsoft.com/office/drawing/2014/main" id="{7CC1C206-9671-B614-5F2A-587BBDA91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55" y="2006600"/>
            <a:ext cx="6751289" cy="4500860"/>
          </a:xfrm>
        </p:spPr>
      </p:pic>
    </p:spTree>
    <p:extLst>
      <p:ext uri="{BB962C8B-B14F-4D97-AF65-F5344CB8AC3E}">
        <p14:creationId xmlns:p14="http://schemas.microsoft.com/office/powerpoint/2010/main" val="161711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Elections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5"/>
            <a:ext cx="9144000" cy="4837043"/>
          </a:xfrm>
        </p:spPr>
        <p:txBody>
          <a:bodyPr>
            <a:normAutofit/>
          </a:bodyPr>
          <a:lstStyle/>
          <a:p>
            <a:pPr algn="l"/>
            <a:r>
              <a:rPr lang="en-AU" sz="2800" dirty="0">
                <a:cs typeface="Helvetica" panose="020B0604020202020204" pitchFamily="34" charset="0"/>
              </a:rPr>
              <a:t>Electronic elections were held for:</a:t>
            </a:r>
          </a:p>
          <a:p>
            <a:pPr algn="l"/>
            <a:endParaRPr lang="en-AU" dirty="0">
              <a:cs typeface="Helvetica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800" dirty="0">
                <a:cs typeface="Helvetica" panose="020B0604020202020204" pitchFamily="34" charset="0"/>
              </a:rPr>
              <a:t>Diocesan Council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800" dirty="0">
                <a:cs typeface="Helvetica" panose="020B0604020202020204" pitchFamily="34" charset="0"/>
              </a:rPr>
              <a:t>Clergy Remuneration and Retirement Committee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The Pool of Potential Diocesan Nominators</a:t>
            </a:r>
            <a:endParaRPr lang="en-AU" sz="2800" dirty="0"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8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dirty="0">
                <a:latin typeface="+mn-lt"/>
              </a:rPr>
              <a:t>Mealtimes and breaks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  <p:pic>
        <p:nvPicPr>
          <p:cNvPr id="13" name="Content Placeholder 12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EC192E0-5031-FB04-5694-ECC45B46D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31" y="2058195"/>
            <a:ext cx="5181600" cy="3886200"/>
          </a:xfrm>
        </p:spPr>
      </p:pic>
      <p:pic>
        <p:nvPicPr>
          <p:cNvPr id="17" name="Content Placeholder 16" descr="A picture containing person, outdoor, people&#10;&#10;Description automatically generated">
            <a:extLst>
              <a:ext uri="{FF2B5EF4-FFF2-40B4-BE49-F238E27FC236}">
                <a16:creationId xmlns:a16="http://schemas.microsoft.com/office/drawing/2014/main" id="{040D83F4-A4EC-91A3-F3F4-8E83C30C3A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" y="2058195"/>
            <a:ext cx="5829301" cy="3886200"/>
          </a:xfrm>
        </p:spPr>
      </p:pic>
    </p:spTree>
    <p:extLst>
      <p:ext uri="{BB962C8B-B14F-4D97-AF65-F5344CB8AC3E}">
        <p14:creationId xmlns:p14="http://schemas.microsoft.com/office/powerpoint/2010/main" val="413869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For more 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5"/>
            <a:ext cx="9144000" cy="4837043"/>
          </a:xfrm>
        </p:spPr>
        <p:txBody>
          <a:bodyPr>
            <a:normAutofit/>
          </a:bodyPr>
          <a:lstStyle/>
          <a:p>
            <a:r>
              <a:rPr lang="en-AU" sz="2800" dirty="0">
                <a:cs typeface="Helvetica" panose="020B0604020202020204" pitchFamily="34" charset="0"/>
              </a:rPr>
              <a:t>See the Auckland Diocese website</a:t>
            </a:r>
          </a:p>
          <a:p>
            <a:endParaRPr lang="en-AU" dirty="0">
              <a:cs typeface="Helvetica" panose="020B0604020202020204" pitchFamily="34" charset="0"/>
            </a:endParaRPr>
          </a:p>
          <a:p>
            <a:r>
              <a:rPr lang="en-AU" sz="2800" dirty="0">
                <a:cs typeface="Helvetica" panose="020B0604020202020204" pitchFamily="34" charset="0"/>
              </a:rPr>
              <a:t>www.aucklandanglican.org.nz</a:t>
            </a:r>
          </a:p>
          <a:p>
            <a:pPr algn="l"/>
            <a:endParaRPr lang="en-AU" dirty="0">
              <a:cs typeface="Helvetica" panose="020B0604020202020204" pitchFamily="34" charset="0"/>
            </a:endParaRPr>
          </a:p>
          <a:p>
            <a:r>
              <a:rPr lang="en-AU" sz="4000" dirty="0">
                <a:cs typeface="Helvetica" panose="020B0604020202020204" pitchFamily="34" charset="0"/>
              </a:rPr>
              <a:t>Synod 2023 </a:t>
            </a:r>
          </a:p>
          <a:p>
            <a:r>
              <a:rPr lang="en-AU" sz="2800" dirty="0">
                <a:cs typeface="Helvetica" panose="020B0604020202020204" pitchFamily="34" charset="0"/>
              </a:rPr>
              <a:t>will start at 6.30pm on Thursday 7 September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8658-2A46-2EB7-9D0F-ACA7CBC3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3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NZ" dirty="0">
                <a:latin typeface="+mn-lt"/>
              </a:rPr>
            </a:br>
            <a:r>
              <a:rPr lang="en-NZ" dirty="0">
                <a:latin typeface="+mn-lt"/>
              </a:rPr>
              <a:t>Eucharist</a:t>
            </a:r>
            <a:r>
              <a:rPr lang="en-NZ" b="1" dirty="0">
                <a:latin typeface="+mn-lt"/>
              </a:rPr>
              <a:t> </a:t>
            </a:r>
            <a:r>
              <a:rPr lang="en-NZ" dirty="0">
                <a:latin typeface="+mn-lt"/>
              </a:rPr>
              <a:t>Service</a:t>
            </a:r>
            <a:br>
              <a:rPr lang="en-NZ" dirty="0">
                <a:latin typeface="+mn-lt"/>
                <a:cs typeface="Helvetica" panose="020B0604020202020204" pitchFamily="34" charset="0"/>
              </a:rPr>
            </a:br>
            <a:endParaRPr lang="en-NZ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57593-5BC1-7719-42FC-FE1C425CE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815" y="2027644"/>
            <a:ext cx="610814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NZ" dirty="0">
                <a:cs typeface="Helvetica" panose="020B0604020202020204" pitchFamily="34" charset="0"/>
              </a:rPr>
              <a:t>Sermon: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2800" dirty="0">
                <a:cs typeface="Helvetica" panose="020B0604020202020204" pitchFamily="34" charset="0"/>
              </a:rPr>
              <a:t>Helen Robinson, City </a:t>
            </a:r>
            <a:r>
              <a:rPr lang="en-NZ" sz="2800" dirty="0" err="1">
                <a:cs typeface="Helvetica" panose="020B0604020202020204" pitchFamily="34" charset="0"/>
              </a:rPr>
              <a:t>Missioner-Manutaki</a:t>
            </a:r>
            <a:r>
              <a:rPr lang="en-NZ" sz="2800" dirty="0">
                <a:cs typeface="Helvetica" panose="020B0604020202020204" pitchFamily="34" charset="0"/>
              </a:rPr>
              <a:t>, Auckland City Mission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800" dirty="0" err="1">
                <a:cs typeface="Helvetica" panose="020B0604020202020204" pitchFamily="34" charset="0"/>
              </a:rPr>
              <a:t>HomeGround</a:t>
            </a:r>
            <a:r>
              <a:rPr lang="en-NZ" sz="2800" dirty="0">
                <a:cs typeface="Helvetica" panose="020B0604020202020204" pitchFamily="34" charset="0"/>
              </a:rPr>
              <a:t> – not just a building but a place for all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800" dirty="0">
                <a:cs typeface="Helvetica" panose="020B0604020202020204" pitchFamily="34" charset="0"/>
              </a:rPr>
              <a:t>Special tribute to Bishop Jim White – 17 years on the Mission’s Board.</a:t>
            </a:r>
          </a:p>
          <a:p>
            <a:endParaRPr lang="en-NZ" dirty="0"/>
          </a:p>
        </p:txBody>
      </p:sp>
      <p:pic>
        <p:nvPicPr>
          <p:cNvPr id="6" name="Content Placeholder 5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848058C-6B77-D24F-230E-57329AC5A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9" y="2006599"/>
            <a:ext cx="3042725" cy="456408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CCF07-7EA8-9A78-4D8B-ECB5F204F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205185"/>
            <a:ext cx="9144000" cy="985838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Bishop’s Charge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1570317"/>
            <a:ext cx="6838949" cy="464760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Impact of COVID-19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Report on Lambeth Conference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Renewed focus on ministry formation and growth in vocations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Selwyn Foundation and City Mission developments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Participation in the work of the Royal Commission of Inquiry into Abuse in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QC report on Ross Browne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Apology to those failed by the Church and its institutions.</a:t>
            </a:r>
          </a:p>
          <a:p>
            <a:pPr algn="l"/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  <p:pic>
        <p:nvPicPr>
          <p:cNvPr id="8" name="Picture 7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367E620C-8CBD-EB15-18D9-A9BD2178B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15" y="1338823"/>
            <a:ext cx="3252731" cy="48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Synod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59" y="1497495"/>
            <a:ext cx="10006149" cy="4837043"/>
          </a:xfrm>
        </p:spPr>
        <p:txBody>
          <a:bodyPr>
            <a:normAutofit fontScale="92500" lnSpcReduction="20000"/>
          </a:bodyPr>
          <a:lstStyle/>
          <a:p>
            <a:r>
              <a:rPr lang="en-AU" sz="3900" dirty="0">
                <a:cs typeface="Helvetica" panose="020B0604020202020204" pitchFamily="34" charset="0"/>
              </a:rPr>
              <a:t>Two small-group conferences</a:t>
            </a:r>
          </a:p>
          <a:p>
            <a:pPr marL="514350" indent="-514350" algn="l">
              <a:buAutoNum type="arabicPeriod"/>
            </a:pPr>
            <a:endParaRPr lang="en-NZ" sz="2800" u="sng" dirty="0"/>
          </a:p>
          <a:p>
            <a:pPr marL="514350" indent="-514350" algn="l">
              <a:buAutoNum type="arabicPeriod"/>
            </a:pPr>
            <a:r>
              <a:rPr lang="en-NZ" sz="3000" u="sng" dirty="0"/>
              <a:t>The Maintenance Challenge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000" dirty="0">
                <a:cs typeface="Helvetica" panose="020B0604020202020204" pitchFamily="34" charset="0"/>
              </a:rPr>
              <a:t>What is the primary challenge relating to the care of our buildings?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000" dirty="0">
                <a:cs typeface="Helvetica" panose="020B0604020202020204" pitchFamily="34" charset="0"/>
              </a:rPr>
              <a:t>How should we fund ongoing maintenance?</a:t>
            </a:r>
          </a:p>
          <a:p>
            <a:pPr algn="l"/>
            <a:endParaRPr lang="en-NZ" sz="3000" dirty="0">
              <a:cs typeface="Helvetica" panose="020B0604020202020204" pitchFamily="34" charset="0"/>
            </a:endParaRPr>
          </a:p>
          <a:p>
            <a:pPr algn="l"/>
            <a:r>
              <a:rPr lang="en-NZ" sz="3000" dirty="0">
                <a:cs typeface="Helvetica" panose="020B0604020202020204" pitchFamily="34" charset="0"/>
              </a:rPr>
              <a:t>2. </a:t>
            </a:r>
            <a:r>
              <a:rPr lang="en-NZ" sz="3000" u="sng" dirty="0">
                <a:cs typeface="Helvetica" panose="020B0604020202020204" pitchFamily="34" charset="0"/>
              </a:rPr>
              <a:t>The Structure of Synod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000" dirty="0">
                <a:cs typeface="Helvetica" panose="020B0604020202020204" pitchFamily="34" charset="0"/>
              </a:rPr>
              <a:t>What are the barriers/challenges to Synod’s effectiveness?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000" dirty="0">
                <a:cs typeface="Helvetica" panose="020B0604020202020204" pitchFamily="34" charset="0"/>
              </a:rPr>
              <a:t>If Synod is restructured what elements should be retained?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000" dirty="0">
                <a:cs typeface="Helvetica" panose="020B0604020202020204" pitchFamily="34" charset="0"/>
              </a:rPr>
              <a:t>What aspects of our diversity should be considered?</a:t>
            </a:r>
          </a:p>
          <a:p>
            <a:pPr algn="l"/>
            <a:endParaRPr lang="en-NZ" sz="2800" dirty="0"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3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8333-CE1F-D2DF-9BA8-5D6E8C28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sz="4400" dirty="0">
                <a:cs typeface="Helvetica" panose="020B0604020202020204" pitchFamily="34" charset="0"/>
              </a:rPr>
            </a:br>
            <a:r>
              <a:rPr lang="en-AU" sz="4400" dirty="0">
                <a:latin typeface="+mn-lt"/>
                <a:cs typeface="Helvetica" panose="020B0604020202020204" pitchFamily="34" charset="0"/>
              </a:rPr>
              <a:t>Small-group conferences</a:t>
            </a:r>
            <a:br>
              <a:rPr lang="en-AU" sz="4400" dirty="0">
                <a:cs typeface="Helvetica" panose="020B0604020202020204" pitchFamily="34" charset="0"/>
              </a:rPr>
            </a:br>
            <a:endParaRPr lang="en-NZ" dirty="0"/>
          </a:p>
        </p:txBody>
      </p:sp>
      <p:pic>
        <p:nvPicPr>
          <p:cNvPr id="8" name="Content Placeholder 7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2E7F3353-FB7E-B062-94D9-5D2082719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pic>
        <p:nvPicPr>
          <p:cNvPr id="12" name="Content Placeholder 11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F560B84-EDB8-D543-241D-EF68E17FEB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7" y="2274094"/>
            <a:ext cx="5181600" cy="3454399"/>
          </a:xfrm>
        </p:spPr>
      </p:pic>
    </p:spTree>
    <p:extLst>
      <p:ext uri="{BB962C8B-B14F-4D97-AF65-F5344CB8AC3E}">
        <p14:creationId xmlns:p14="http://schemas.microsoft.com/office/powerpoint/2010/main" val="13832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Motions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5"/>
            <a:ext cx="9332890" cy="4837043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2 – Synod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Asks Diocesan Council to set up a working group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Working group to review the structures of Synod to best serve the future governance needs of the diocese.</a:t>
            </a:r>
          </a:p>
          <a:p>
            <a:pPr algn="l"/>
            <a:endParaRPr lang="en-AU" dirty="0">
              <a:cs typeface="Helvetica" panose="020B0604020202020204" pitchFamily="34" charset="0"/>
            </a:endParaRPr>
          </a:p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3 – Three Tikanga structure</a:t>
            </a:r>
          </a:p>
          <a:p>
            <a:pPr algn="l"/>
            <a:r>
              <a:rPr lang="en-AU" dirty="0">
                <a:cs typeface="Helvetica" panose="020B0604020202020204" pitchFamily="34" charset="0"/>
              </a:rPr>
              <a:t>It is more than 30 years since the three-tikanga structure was established, including Māori, </a:t>
            </a:r>
            <a:r>
              <a:rPr lang="en-AU" dirty="0" err="1">
                <a:cs typeface="Helvetica" panose="020B0604020202020204" pitchFamily="34" charset="0"/>
              </a:rPr>
              <a:t>Pākehā</a:t>
            </a:r>
            <a:r>
              <a:rPr lang="en-AU" dirty="0">
                <a:cs typeface="Helvetica" panose="020B0604020202020204" pitchFamily="34" charset="0"/>
              </a:rPr>
              <a:t> and </a:t>
            </a:r>
            <a:r>
              <a:rPr lang="en-AU" dirty="0" err="1">
                <a:cs typeface="Helvetica" panose="020B0604020202020204" pitchFamily="34" charset="0"/>
              </a:rPr>
              <a:t>Pasefika</a:t>
            </a:r>
            <a:r>
              <a:rPr lang="en-AU" dirty="0">
                <a:cs typeface="Helvetica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Synod requests a review </a:t>
            </a:r>
            <a:r>
              <a:rPr lang="en-NZ" dirty="0"/>
              <a:t>of the structure </a:t>
            </a:r>
            <a:r>
              <a:rPr lang="en-AU" dirty="0">
                <a:cs typeface="Helvetica" panose="020B0604020202020204" pitchFamily="34" charset="0"/>
              </a:rPr>
              <a:t>by General Synod </a:t>
            </a:r>
            <a:r>
              <a:rPr lang="en-AU" dirty="0" err="1">
                <a:cs typeface="Helvetica" panose="020B0604020202020204" pitchFamily="34" charset="0"/>
              </a:rPr>
              <a:t>Te</a:t>
            </a:r>
            <a:r>
              <a:rPr lang="en-AU" dirty="0">
                <a:cs typeface="Helvetica" panose="020B0604020202020204" pitchFamily="34" charset="0"/>
              </a:rPr>
              <a:t> </a:t>
            </a:r>
            <a:r>
              <a:rPr lang="en-NZ" dirty="0" err="1"/>
              <a:t>Hīnota</a:t>
            </a:r>
            <a:r>
              <a:rPr lang="en-NZ" dirty="0"/>
              <a:t> </a:t>
            </a:r>
            <a:r>
              <a:rPr lang="en-NZ" dirty="0" err="1"/>
              <a:t>Whānui</a:t>
            </a:r>
            <a:endParaRPr lang="en-N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A caveat from the Bishop that this should not be decided by Tikanga </a:t>
            </a:r>
            <a:r>
              <a:rPr lang="en-NZ" dirty="0" err="1"/>
              <a:t>Pākehā</a:t>
            </a:r>
            <a:r>
              <a:rPr lang="en-NZ" dirty="0"/>
              <a:t> alone.</a:t>
            </a:r>
            <a:endParaRPr lang="en-AU" dirty="0"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Motions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5"/>
            <a:ext cx="9144000" cy="4837043"/>
          </a:xfrm>
        </p:spPr>
        <p:txBody>
          <a:bodyPr>
            <a:normAutofit/>
          </a:bodyPr>
          <a:lstStyle/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4 – Our urban </a:t>
            </a:r>
            <a:r>
              <a:rPr lang="en-AU" sz="2800" u="sng" dirty="0" err="1">
                <a:cs typeface="Helvetica" panose="020B0604020202020204" pitchFamily="34" charset="0"/>
              </a:rPr>
              <a:t>ngahere</a:t>
            </a:r>
            <a:r>
              <a:rPr lang="en-AU" sz="2800" u="sng" dirty="0">
                <a:cs typeface="Helvetica" panose="020B0604020202020204" pitchFamily="34" charset="0"/>
              </a:rPr>
              <a:t> (forests)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Synod affirms the crucial role of trees and plants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All Anglicans are urged to promote protection of and education about trees and other plants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Ministry units are encouraged to explore ways to enhance native biodiversity.</a:t>
            </a:r>
          </a:p>
          <a:p>
            <a:pPr algn="l"/>
            <a:endParaRPr lang="en-AU" dirty="0">
              <a:cs typeface="Helvetica" panose="020B0604020202020204" pitchFamily="34" charset="0"/>
            </a:endParaRPr>
          </a:p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5 – Intergenerational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Asks ministry units and Anglican partners to explore ways to include children and young people in the ministry of the Church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Commends the work of the new diocesan Ministry Formation Team.</a:t>
            </a:r>
          </a:p>
          <a:p>
            <a:pPr algn="l"/>
            <a:endParaRPr lang="en-AU" u="sng" dirty="0"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Motions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5"/>
            <a:ext cx="9144000" cy="4837043"/>
          </a:xfrm>
        </p:spPr>
        <p:txBody>
          <a:bodyPr>
            <a:normAutofit/>
          </a:bodyPr>
          <a:lstStyle/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6 – Ministry unit property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Asks Diocesan Council to set up a</a:t>
            </a:r>
            <a:r>
              <a:rPr lang="en-US" dirty="0"/>
              <a:t> working group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Working group to undertake a long-term strategic review of the physical resources of the diocese and the best physical and funding structures to deliver the mission of the Church into the future.</a:t>
            </a:r>
            <a:r>
              <a:rPr lang="en-AU" u="sng" dirty="0">
                <a:cs typeface="Helvetica" panose="020B0604020202020204" pitchFamily="34" charset="0"/>
              </a:rPr>
              <a:t> </a:t>
            </a:r>
          </a:p>
          <a:p>
            <a:pPr algn="l"/>
            <a:endParaRPr lang="en-AU" dirty="0">
              <a:cs typeface="Helvetica" panose="020B0604020202020204" pitchFamily="34" charset="0"/>
            </a:endParaRPr>
          </a:p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7 – Centralised accounting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Asks Diocesan Council to initiate an independent review of Trust Management Limited’s </a:t>
            </a:r>
            <a:r>
              <a:rPr lang="en-US" dirty="0" err="1"/>
              <a:t>centralised</a:t>
            </a:r>
            <a:r>
              <a:rPr lang="en-US" dirty="0"/>
              <a:t> accounting service to the diocese, including processes and performance.</a:t>
            </a:r>
            <a:endParaRPr lang="en-AU" u="sng" dirty="0"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242"/>
            <a:ext cx="9144000" cy="795130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Motions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5"/>
            <a:ext cx="9144000" cy="4837043"/>
          </a:xfrm>
        </p:spPr>
        <p:txBody>
          <a:bodyPr>
            <a:normAutofit/>
          </a:bodyPr>
          <a:lstStyle/>
          <a:p>
            <a:pPr algn="l"/>
            <a:r>
              <a:rPr lang="en-AU" sz="2800" u="sng" dirty="0">
                <a:cs typeface="Helvetica" panose="020B0604020202020204" pitchFamily="34" charset="0"/>
              </a:rPr>
              <a:t>Motion 8 – Early school leaving because of family poverty</a:t>
            </a:r>
          </a:p>
          <a:p>
            <a:pPr algn="l"/>
            <a:r>
              <a:rPr lang="en-AU" dirty="0">
                <a:cs typeface="Helvetica" panose="020B0604020202020204" pitchFamily="34" charset="0"/>
              </a:rPr>
              <a:t>Calls on the New Zealand Government to: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fund initiatives to keep students engaged in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cs typeface="Helvetica" panose="020B0604020202020204" pitchFamily="34" charset="0"/>
              </a:rPr>
              <a:t>provide an income-tested tax credit for families with 15- to 18-year-olds in education.</a:t>
            </a:r>
          </a:p>
          <a:p>
            <a:pPr algn="l"/>
            <a:endParaRPr lang="en-AU" dirty="0">
              <a:cs typeface="Helvetica" panose="020B0604020202020204" pitchFamily="34" charset="0"/>
            </a:endParaRPr>
          </a:p>
          <a:p>
            <a:pPr algn="l"/>
            <a:r>
              <a:rPr lang="en-AU" dirty="0">
                <a:cs typeface="Helvetica" panose="020B0604020202020204" pitchFamily="34" charset="0"/>
              </a:rPr>
              <a:t>This motion was forwarded to Diocesan Council for consideration because time ran out at Synod to discuss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5185"/>
            <a:ext cx="877067" cy="2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03908D3B43242A1BBED093D78C7D5" ma:contentTypeVersion="16" ma:contentTypeDescription="Create a new document." ma:contentTypeScope="" ma:versionID="fd1fb86dcf3abca826c442d22b180f15">
  <xsd:schema xmlns:xsd="http://www.w3.org/2001/XMLSchema" xmlns:xs="http://www.w3.org/2001/XMLSchema" xmlns:p="http://schemas.microsoft.com/office/2006/metadata/properties" xmlns:ns2="a505bffd-5b7c-483d-a368-6059836427e3" xmlns:ns3="65ee1e90-83f9-4941-bb1f-a5d61b7a91b5" targetNamespace="http://schemas.microsoft.com/office/2006/metadata/properties" ma:root="true" ma:fieldsID="014d44e55c24339469d646a4acec3cf8" ns2:_="" ns3:_="">
    <xsd:import namespace="a505bffd-5b7c-483d-a368-6059836427e3"/>
    <xsd:import namespace="65ee1e90-83f9-4941-bb1f-a5d61b7a91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5bffd-5b7c-483d-a368-605983642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02632f-9c97-4007-b260-27e5ff73c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e1e90-83f9-4941-bb1f-a5d61b7a91b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081f75-a62b-4423-8669-00897d7f8ee3}" ma:internalName="TaxCatchAll" ma:showField="CatchAllData" ma:web="65ee1e90-83f9-4941-bb1f-a5d61b7a9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05bffd-5b7c-483d-a368-6059836427e3">
      <Terms xmlns="http://schemas.microsoft.com/office/infopath/2007/PartnerControls"/>
    </lcf76f155ced4ddcb4097134ff3c332f>
    <TaxCatchAll xmlns="65ee1e90-83f9-4941-bb1f-a5d61b7a91b5" xsi:nil="true"/>
  </documentManagement>
</p:properties>
</file>

<file path=customXml/itemProps1.xml><?xml version="1.0" encoding="utf-8"?>
<ds:datastoreItem xmlns:ds="http://schemas.openxmlformats.org/officeDocument/2006/customXml" ds:itemID="{E4B7B391-5687-44F7-A741-661DAD7F7C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386CA5-B951-4790-BB46-3270003A4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5bffd-5b7c-483d-a368-6059836427e3"/>
    <ds:schemaRef ds:uri="65ee1e90-83f9-4941-bb1f-a5d61b7a91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F303BB-1F41-4185-B626-D12F2BAE9877}">
  <ds:schemaRefs>
    <ds:schemaRef ds:uri="http://schemas.openxmlformats.org/package/2006/metadata/core-properties"/>
    <ds:schemaRef ds:uri="65ee1e90-83f9-4941-bb1f-a5d61b7a91b5"/>
    <ds:schemaRef ds:uri="http://purl.org/dc/terms/"/>
    <ds:schemaRef ds:uri="http://schemas.microsoft.com/office/2006/documentManagement/types"/>
    <ds:schemaRef ds:uri="a505bffd-5b7c-483d-a368-6059836427e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543</Words>
  <Application>Microsoft Office PowerPoint</Application>
  <PresentationFormat>Widescreen</PresentationFormat>
  <Paragraphs>82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</vt:lpstr>
      <vt:lpstr>Calibri Light</vt:lpstr>
      <vt:lpstr>Office Theme</vt:lpstr>
      <vt:lpstr>Synod 2022 Thursday 1 September 6.30pm to Friday 2 September 5.45pm </vt:lpstr>
      <vt:lpstr> Eucharist Service </vt:lpstr>
      <vt:lpstr>Bishop’s Charge</vt:lpstr>
      <vt:lpstr>Synod Business</vt:lpstr>
      <vt:lpstr> Small-group conferences </vt:lpstr>
      <vt:lpstr>Motions</vt:lpstr>
      <vt:lpstr>Motions</vt:lpstr>
      <vt:lpstr>Motions</vt:lpstr>
      <vt:lpstr>Motions</vt:lpstr>
      <vt:lpstr>Elections</vt:lpstr>
      <vt:lpstr>Mealtimes and breaks</vt:lpstr>
      <vt:lpstr>For more …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Heffernan</dc:creator>
  <cp:lastModifiedBy>Communications</cp:lastModifiedBy>
  <cp:revision>7</cp:revision>
  <cp:lastPrinted>2021-07-21T22:17:49Z</cp:lastPrinted>
  <dcterms:created xsi:type="dcterms:W3CDTF">2017-07-13T00:24:34Z</dcterms:created>
  <dcterms:modified xsi:type="dcterms:W3CDTF">2022-09-14T00:15:14Z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0x010100D6D03908D3B43242A1BBED093D78C7D5</vt:lpwstr>
  </property>
  <property fmtid="{D5CDD505-2E9C-101B-9397-08002B2CF9AE}" pid="3" name="MediaServiceImageTags">
    <vt:lpwstr/>
  </property>
</Properties>
</file>